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0" roundtripDataSignature="AMtx7mj3VZTXQHs2pTK0WGn6be6NcttdX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1" d="100"/>
          <a:sy n="151" d="100"/>
        </p:scale>
        <p:origin x="576"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customschemas.google.com/relationships/presentationmetadata" Target="metadata"/><Relationship Id="rId4" Type="http://schemas.openxmlformats.org/officeDocument/2006/relationships/slide" Target="slides/slide3.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Calibri"/>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5" name="Google Shape;155;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Calibri"/>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1" name="Google Shape;16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Calibri"/>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7" name="Google Shape;167;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Calibri"/>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3" name="Google Shape;173;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Calibri"/>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26"/>
        <p:cNvGrpSpPr/>
        <p:nvPr/>
      </p:nvGrpSpPr>
      <p:grpSpPr>
        <a:xfrm>
          <a:off x="0" y="0"/>
          <a:ext cx="0" cy="0"/>
          <a:chOff x="0" y="0"/>
          <a:chExt cx="0" cy="0"/>
        </a:xfrm>
      </p:grpSpPr>
      <p:grpSp>
        <p:nvGrpSpPr>
          <p:cNvPr id="27" name="Google Shape;27;p7"/>
          <p:cNvGrpSpPr/>
          <p:nvPr/>
        </p:nvGrpSpPr>
        <p:grpSpPr>
          <a:xfrm>
            <a:off x="0" y="-8467"/>
            <a:ext cx="12192000" cy="6866467"/>
            <a:chOff x="0" y="-8467"/>
            <a:chExt cx="12192000" cy="6866467"/>
          </a:xfrm>
        </p:grpSpPr>
        <p:cxnSp>
          <p:nvCxnSpPr>
            <p:cNvPr id="28" name="Google Shape;28;p7"/>
            <p:cNvCxnSpPr/>
            <p:nvPr/>
          </p:nvCxnSpPr>
          <p:spPr>
            <a:xfrm>
              <a:off x="9371012" y="0"/>
              <a:ext cx="1219200" cy="6858000"/>
            </a:xfrm>
            <a:prstGeom prst="straightConnector1">
              <a:avLst/>
            </a:prstGeom>
            <a:noFill/>
            <a:ln w="9525" cap="flat" cmpd="sng">
              <a:solidFill>
                <a:srgbClr val="BFBFBF"/>
              </a:solidFill>
              <a:prstDash val="solid"/>
              <a:round/>
              <a:headEnd type="none" w="sm" len="sm"/>
              <a:tailEnd type="none" w="sm" len="sm"/>
            </a:ln>
          </p:spPr>
        </p:cxnSp>
        <p:cxnSp>
          <p:nvCxnSpPr>
            <p:cNvPr id="29" name="Google Shape;29;p7"/>
            <p:cNvCxnSpPr/>
            <p:nvPr/>
          </p:nvCxnSpPr>
          <p:spPr>
            <a:xfrm flipH="1">
              <a:off x="7425267" y="3681413"/>
              <a:ext cx="4763558" cy="3176587"/>
            </a:xfrm>
            <a:prstGeom prst="straightConnector1">
              <a:avLst/>
            </a:prstGeom>
            <a:noFill/>
            <a:ln w="9525" cap="flat" cmpd="sng">
              <a:solidFill>
                <a:srgbClr val="D8D8D8"/>
              </a:solidFill>
              <a:prstDash val="solid"/>
              <a:round/>
              <a:headEnd type="none" w="sm" len="sm"/>
              <a:tailEnd type="none" w="sm" len="sm"/>
            </a:ln>
          </p:spPr>
        </p:cxnSp>
        <p:sp>
          <p:nvSpPr>
            <p:cNvPr id="30" name="Google Shape;30;p7"/>
            <p:cNvSpPr/>
            <p:nvPr/>
          </p:nvSpPr>
          <p:spPr>
            <a:xfrm>
              <a:off x="9181476" y="-8467"/>
              <a:ext cx="3007349" cy="6866467"/>
            </a:xfrm>
            <a:custGeom>
              <a:avLst/>
              <a:gdLst/>
              <a:ahLst/>
              <a:cxnLst/>
              <a:rect l="l" t="t" r="r" b="b"/>
              <a:pathLst>
                <a:path w="3007349" h="6866467" extrusionOk="0">
                  <a:moveTo>
                    <a:pt x="2045532" y="0"/>
                  </a:moveTo>
                  <a:lnTo>
                    <a:pt x="3007349" y="0"/>
                  </a:lnTo>
                  <a:lnTo>
                    <a:pt x="3007349" y="6866467"/>
                  </a:lnTo>
                  <a:lnTo>
                    <a:pt x="0" y="6866467"/>
                  </a:lnTo>
                  <a:lnTo>
                    <a:pt x="2045532" y="0"/>
                  </a:lnTo>
                  <a:close/>
                </a:path>
              </a:pathLst>
            </a:custGeom>
            <a:solidFill>
              <a:schemeClr val="accent1">
                <a:alpha val="29803"/>
              </a:schemeClr>
            </a:solidFill>
            <a:ln>
              <a:noFill/>
            </a:ln>
          </p:spPr>
        </p:sp>
        <p:sp>
          <p:nvSpPr>
            <p:cNvPr id="31" name="Google Shape;31;p7"/>
            <p:cNvSpPr/>
            <p:nvPr/>
          </p:nvSpPr>
          <p:spPr>
            <a:xfrm>
              <a:off x="9603442" y="-8467"/>
              <a:ext cx="2588558" cy="6866467"/>
            </a:xfrm>
            <a:custGeom>
              <a:avLst/>
              <a:gdLst/>
              <a:ahLst/>
              <a:cxnLst/>
              <a:rect l="l" t="t" r="r" b="b"/>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32" name="Google Shape;32;p7"/>
            <p:cNvSpPr/>
            <p:nvPr/>
          </p:nvSpPr>
          <p:spPr>
            <a:xfrm>
              <a:off x="8932333" y="3048000"/>
              <a:ext cx="3259667" cy="3810000"/>
            </a:xfrm>
            <a:prstGeom prst="triangle">
              <a:avLst>
                <a:gd name="adj" fmla="val 100000"/>
              </a:avLst>
            </a:prstGeom>
            <a:solidFill>
              <a:schemeClr val="accent2">
                <a:alpha val="71764"/>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7"/>
            <p:cNvSpPr/>
            <p:nvPr/>
          </p:nvSpPr>
          <p:spPr>
            <a:xfrm>
              <a:off x="9334500" y="-8467"/>
              <a:ext cx="2854326" cy="6866467"/>
            </a:xfrm>
            <a:custGeom>
              <a:avLst/>
              <a:gdLst/>
              <a:ahLst/>
              <a:cxnLst/>
              <a:rect l="l" t="t" r="r" b="b"/>
              <a:pathLst>
                <a:path w="2858013" h="6866467" extrusionOk="0">
                  <a:moveTo>
                    <a:pt x="0" y="0"/>
                  </a:moveTo>
                  <a:lnTo>
                    <a:pt x="2858013" y="0"/>
                  </a:lnTo>
                  <a:lnTo>
                    <a:pt x="2858013" y="6866467"/>
                  </a:lnTo>
                  <a:lnTo>
                    <a:pt x="2473942" y="6866467"/>
                  </a:lnTo>
                  <a:lnTo>
                    <a:pt x="0" y="0"/>
                  </a:lnTo>
                  <a:close/>
                </a:path>
              </a:pathLst>
            </a:custGeom>
            <a:solidFill>
              <a:srgbClr val="3F7818">
                <a:alpha val="69803"/>
              </a:srgbClr>
            </a:solidFill>
            <a:ln>
              <a:noFill/>
            </a:ln>
          </p:spPr>
        </p:sp>
        <p:sp>
          <p:nvSpPr>
            <p:cNvPr id="34" name="Google Shape;34;p7"/>
            <p:cNvSpPr/>
            <p:nvPr/>
          </p:nvSpPr>
          <p:spPr>
            <a:xfrm>
              <a:off x="10898730" y="-8467"/>
              <a:ext cx="1290094" cy="6866467"/>
            </a:xfrm>
            <a:custGeom>
              <a:avLst/>
              <a:gdLst/>
              <a:ahLst/>
              <a:cxnLst/>
              <a:rect l="l" t="t" r="r" b="b"/>
              <a:pathLst>
                <a:path w="1290094" h="6858000" extrusionOk="0">
                  <a:moveTo>
                    <a:pt x="1019735" y="0"/>
                  </a:moveTo>
                  <a:lnTo>
                    <a:pt x="1290094" y="0"/>
                  </a:lnTo>
                  <a:lnTo>
                    <a:pt x="1290094" y="6858000"/>
                  </a:lnTo>
                  <a:lnTo>
                    <a:pt x="0" y="6858000"/>
                  </a:lnTo>
                  <a:lnTo>
                    <a:pt x="1019735" y="0"/>
                  </a:lnTo>
                  <a:close/>
                </a:path>
              </a:pathLst>
            </a:custGeom>
            <a:solidFill>
              <a:srgbClr val="BFE471">
                <a:alpha val="69803"/>
              </a:srgbClr>
            </a:solidFill>
            <a:ln>
              <a:noFill/>
            </a:ln>
          </p:spPr>
        </p:sp>
        <p:sp>
          <p:nvSpPr>
            <p:cNvPr id="35" name="Google Shape;35;p7"/>
            <p:cNvSpPr/>
            <p:nvPr/>
          </p:nvSpPr>
          <p:spPr>
            <a:xfrm>
              <a:off x="10938999" y="-8467"/>
              <a:ext cx="1249825" cy="6866467"/>
            </a:xfrm>
            <a:custGeom>
              <a:avLst/>
              <a:gdLst/>
              <a:ahLst/>
              <a:cxnLst/>
              <a:rect l="l" t="t" r="r" b="b"/>
              <a:pathLst>
                <a:path w="1249825" h="6858000" extrusionOk="0">
                  <a:moveTo>
                    <a:pt x="0" y="0"/>
                  </a:moveTo>
                  <a:lnTo>
                    <a:pt x="1249825" y="0"/>
                  </a:lnTo>
                  <a:lnTo>
                    <a:pt x="1249825" y="6858000"/>
                  </a:lnTo>
                  <a:lnTo>
                    <a:pt x="1109382" y="6858000"/>
                  </a:lnTo>
                  <a:lnTo>
                    <a:pt x="0" y="0"/>
                  </a:lnTo>
                  <a:close/>
                </a:path>
              </a:pathLst>
            </a:custGeom>
            <a:solidFill>
              <a:schemeClr val="accent1">
                <a:alpha val="64705"/>
              </a:schemeClr>
            </a:solidFill>
            <a:ln>
              <a:noFill/>
            </a:ln>
          </p:spPr>
        </p:sp>
        <p:sp>
          <p:nvSpPr>
            <p:cNvPr id="36" name="Google Shape;36;p7"/>
            <p:cNvSpPr/>
            <p:nvPr/>
          </p:nvSpPr>
          <p:spPr>
            <a:xfrm>
              <a:off x="10371666" y="3589867"/>
              <a:ext cx="1817159" cy="3268133"/>
            </a:xfrm>
            <a:prstGeom prst="triangle">
              <a:avLst>
                <a:gd name="adj" fmla="val 100000"/>
              </a:avLst>
            </a:prstGeom>
            <a:solidFill>
              <a:schemeClr val="accent1">
                <a:alpha val="8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7"/>
            <p:cNvSpPr/>
            <p:nvPr/>
          </p:nvSpPr>
          <p:spPr>
            <a:xfrm rot="10800000">
              <a:off x="0" y="0"/>
              <a:ext cx="842596" cy="5666154"/>
            </a:xfrm>
            <a:prstGeom prst="triangle">
              <a:avLst>
                <a:gd name="adj" fmla="val 100000"/>
              </a:avLst>
            </a:prstGeom>
            <a:solidFill>
              <a:schemeClr val="accent1">
                <a:alpha val="84705"/>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 name="Google Shape;38;p7"/>
          <p:cNvSpPr txBox="1">
            <a:spLocks noGrp="1"/>
          </p:cNvSpPr>
          <p:nvPr>
            <p:ph type="ctrTitle"/>
          </p:nvPr>
        </p:nvSpPr>
        <p:spPr>
          <a:xfrm>
            <a:off x="1507067" y="2404534"/>
            <a:ext cx="7766936" cy="1646302"/>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Clr>
                <a:schemeClr val="accent1"/>
              </a:buClr>
              <a:buSzPts val="5400"/>
              <a:buFont typeface="Trebuchet MS"/>
              <a:buNone/>
              <a:defRPr sz="5400">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7"/>
          <p:cNvSpPr txBox="1">
            <a:spLocks noGrp="1"/>
          </p:cNvSpPr>
          <p:nvPr>
            <p:ph type="subTitle" idx="1"/>
          </p:nvPr>
        </p:nvSpPr>
        <p:spPr>
          <a:xfrm>
            <a:off x="1507067" y="4050833"/>
            <a:ext cx="7766936" cy="1096899"/>
          </a:xfrm>
          <a:prstGeom prst="rect">
            <a:avLst/>
          </a:prstGeom>
          <a:noFill/>
          <a:ln>
            <a:noFill/>
          </a:ln>
        </p:spPr>
        <p:txBody>
          <a:bodyPr spcFirstLastPara="1" wrap="square" lIns="91425" tIns="45700" rIns="91425" bIns="45700" anchor="t" anchorCtr="0">
            <a:normAutofit/>
          </a:bodyPr>
          <a:lstStyle>
            <a:lvl1pPr lvl="0" algn="r">
              <a:spcBef>
                <a:spcPts val="1000"/>
              </a:spcBef>
              <a:spcAft>
                <a:spcPts val="0"/>
              </a:spcAft>
              <a:buSzPts val="1440"/>
              <a:buNone/>
              <a:defRPr>
                <a:solidFill>
                  <a:srgbClr val="7F7F7F"/>
                </a:solidFill>
              </a:defRPr>
            </a:lvl1pPr>
            <a:lvl2pPr lvl="1" algn="ctr">
              <a:spcBef>
                <a:spcPts val="1000"/>
              </a:spcBef>
              <a:spcAft>
                <a:spcPts val="0"/>
              </a:spcAft>
              <a:buSzPts val="1280"/>
              <a:buNone/>
              <a:defRPr>
                <a:solidFill>
                  <a:srgbClr val="888888"/>
                </a:solidFill>
              </a:defRPr>
            </a:lvl2pPr>
            <a:lvl3pPr lvl="2" algn="ctr">
              <a:spcBef>
                <a:spcPts val="1000"/>
              </a:spcBef>
              <a:spcAft>
                <a:spcPts val="0"/>
              </a:spcAft>
              <a:buSzPts val="1120"/>
              <a:buNone/>
              <a:defRPr>
                <a:solidFill>
                  <a:srgbClr val="888888"/>
                </a:solidFill>
              </a:defRPr>
            </a:lvl3pPr>
            <a:lvl4pPr lvl="3" algn="ctr">
              <a:spcBef>
                <a:spcPts val="1000"/>
              </a:spcBef>
              <a:spcAft>
                <a:spcPts val="0"/>
              </a:spcAft>
              <a:buSzPts val="960"/>
              <a:buNone/>
              <a:defRPr>
                <a:solidFill>
                  <a:srgbClr val="888888"/>
                </a:solidFill>
              </a:defRPr>
            </a:lvl4pPr>
            <a:lvl5pPr lvl="4" algn="ctr">
              <a:spcBef>
                <a:spcPts val="1000"/>
              </a:spcBef>
              <a:spcAft>
                <a:spcPts val="0"/>
              </a:spcAft>
              <a:buSzPts val="960"/>
              <a:buNone/>
              <a:defRPr>
                <a:solidFill>
                  <a:srgbClr val="888888"/>
                </a:solidFill>
              </a:defRPr>
            </a:lvl5pPr>
            <a:lvl6pPr lvl="5" algn="ctr">
              <a:spcBef>
                <a:spcPts val="1000"/>
              </a:spcBef>
              <a:spcAft>
                <a:spcPts val="0"/>
              </a:spcAft>
              <a:buSzPts val="960"/>
              <a:buNone/>
              <a:defRPr>
                <a:solidFill>
                  <a:srgbClr val="888888"/>
                </a:solidFill>
              </a:defRPr>
            </a:lvl6pPr>
            <a:lvl7pPr lvl="6" algn="ctr">
              <a:spcBef>
                <a:spcPts val="1000"/>
              </a:spcBef>
              <a:spcAft>
                <a:spcPts val="0"/>
              </a:spcAft>
              <a:buSzPts val="960"/>
              <a:buNone/>
              <a:defRPr>
                <a:solidFill>
                  <a:srgbClr val="888888"/>
                </a:solidFill>
              </a:defRPr>
            </a:lvl7pPr>
            <a:lvl8pPr lvl="7" algn="ctr">
              <a:spcBef>
                <a:spcPts val="1000"/>
              </a:spcBef>
              <a:spcAft>
                <a:spcPts val="0"/>
              </a:spcAft>
              <a:buSzPts val="960"/>
              <a:buNone/>
              <a:defRPr>
                <a:solidFill>
                  <a:srgbClr val="888888"/>
                </a:solidFill>
              </a:defRPr>
            </a:lvl8pPr>
            <a:lvl9pPr lvl="8" algn="ctr">
              <a:spcBef>
                <a:spcPts val="1000"/>
              </a:spcBef>
              <a:spcAft>
                <a:spcPts val="0"/>
              </a:spcAft>
              <a:buSzPts val="960"/>
              <a:buNone/>
              <a:defRPr>
                <a:solidFill>
                  <a:srgbClr val="888888"/>
                </a:solidFill>
              </a:defRPr>
            </a:lvl9pPr>
          </a:lstStyle>
          <a:p>
            <a:endParaRPr/>
          </a:p>
        </p:txBody>
      </p:sp>
      <p:sp>
        <p:nvSpPr>
          <p:cNvPr id="40" name="Google Shape;40;p7"/>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7"/>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7"/>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91"/>
        <p:cNvGrpSpPr/>
        <p:nvPr/>
      </p:nvGrpSpPr>
      <p:grpSpPr>
        <a:xfrm>
          <a:off x="0" y="0"/>
          <a:ext cx="0" cy="0"/>
          <a:chOff x="0" y="0"/>
          <a:chExt cx="0" cy="0"/>
        </a:xfrm>
      </p:grpSpPr>
      <p:sp>
        <p:nvSpPr>
          <p:cNvPr id="92" name="Google Shape;92;p16"/>
          <p:cNvSpPr txBox="1">
            <a:spLocks noGrp="1"/>
          </p:cNvSpPr>
          <p:nvPr>
            <p:ph type="title"/>
          </p:nvPr>
        </p:nvSpPr>
        <p:spPr>
          <a:xfrm>
            <a:off x="677334" y="4800600"/>
            <a:ext cx="8596667"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2400"/>
              <a:buFont typeface="Trebuchet MS"/>
              <a:buNone/>
              <a:defRPr sz="24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3" name="Google Shape;93;p16"/>
          <p:cNvSpPr>
            <a:spLocks noGrp="1"/>
          </p:cNvSpPr>
          <p:nvPr>
            <p:ph type="pic" idx="2"/>
          </p:nvPr>
        </p:nvSpPr>
        <p:spPr>
          <a:xfrm>
            <a:off x="677334" y="609600"/>
            <a:ext cx="8596668" cy="3845718"/>
          </a:xfrm>
          <a:prstGeom prst="rect">
            <a:avLst/>
          </a:prstGeom>
          <a:noFill/>
          <a:ln>
            <a:noFill/>
          </a:ln>
        </p:spPr>
        <p:txBody>
          <a:bodyPr spcFirstLastPara="1" wrap="square" lIns="91425" tIns="45700" rIns="91425" bIns="45700" anchor="t" anchorCtr="0">
            <a:normAutofit/>
          </a:bodyPr>
          <a:lstStyle>
            <a:lvl1pPr marR="0" lvl="0" algn="ctr"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1pPr>
            <a:lvl2pPr marR="0" lvl="1"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2pPr>
            <a:lvl3pPr marR="0" lvl="2"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3pPr>
            <a:lvl4pPr marR="0" lvl="3"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4pPr>
            <a:lvl5pPr marR="0" lvl="4"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5pPr>
            <a:lvl6pPr marR="0" lvl="5"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6pPr>
            <a:lvl7pPr marR="0" lvl="6"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7pPr>
            <a:lvl8pPr marR="0" lvl="7"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8pPr>
            <a:lvl9pPr marR="0" lvl="8"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9pPr>
          </a:lstStyle>
          <a:p>
            <a:endParaRPr/>
          </a:p>
        </p:txBody>
      </p:sp>
      <p:sp>
        <p:nvSpPr>
          <p:cNvPr id="94" name="Google Shape;94;p16"/>
          <p:cNvSpPr txBox="1">
            <a:spLocks noGrp="1"/>
          </p:cNvSpPr>
          <p:nvPr>
            <p:ph type="body" idx="1"/>
          </p:nvPr>
        </p:nvSpPr>
        <p:spPr>
          <a:xfrm>
            <a:off x="677334" y="5367338"/>
            <a:ext cx="8596667" cy="674024"/>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960"/>
              <a:buNone/>
              <a:defRPr sz="1200"/>
            </a:lvl1pPr>
            <a:lvl2pPr marL="914400" lvl="1" indent="-228600" algn="l">
              <a:spcBef>
                <a:spcPts val="1000"/>
              </a:spcBef>
              <a:spcAft>
                <a:spcPts val="0"/>
              </a:spcAft>
              <a:buSzPts val="960"/>
              <a:buNone/>
              <a:defRPr sz="1200"/>
            </a:lvl2pPr>
            <a:lvl3pPr marL="1371600" lvl="2" indent="-228600" algn="l">
              <a:spcBef>
                <a:spcPts val="1000"/>
              </a:spcBef>
              <a:spcAft>
                <a:spcPts val="0"/>
              </a:spcAft>
              <a:buSzPts val="800"/>
              <a:buNone/>
              <a:defRPr sz="1000"/>
            </a:lvl3pPr>
            <a:lvl4pPr marL="1828800" lvl="3" indent="-228600" algn="l">
              <a:spcBef>
                <a:spcPts val="1000"/>
              </a:spcBef>
              <a:spcAft>
                <a:spcPts val="0"/>
              </a:spcAft>
              <a:buSzPts val="720"/>
              <a:buNone/>
              <a:defRPr sz="900"/>
            </a:lvl4pPr>
            <a:lvl5pPr marL="2286000" lvl="4" indent="-228600" algn="l">
              <a:spcBef>
                <a:spcPts val="1000"/>
              </a:spcBef>
              <a:spcAft>
                <a:spcPts val="0"/>
              </a:spcAft>
              <a:buSzPts val="720"/>
              <a:buNone/>
              <a:defRPr sz="900"/>
            </a:lvl5pPr>
            <a:lvl6pPr marL="2743200" lvl="5" indent="-228600" algn="l">
              <a:spcBef>
                <a:spcPts val="1000"/>
              </a:spcBef>
              <a:spcAft>
                <a:spcPts val="0"/>
              </a:spcAft>
              <a:buSzPts val="720"/>
              <a:buNone/>
              <a:defRPr sz="900"/>
            </a:lvl6pPr>
            <a:lvl7pPr marL="3200400" lvl="6" indent="-228600" algn="l">
              <a:spcBef>
                <a:spcPts val="1000"/>
              </a:spcBef>
              <a:spcAft>
                <a:spcPts val="0"/>
              </a:spcAft>
              <a:buSzPts val="720"/>
              <a:buNone/>
              <a:defRPr sz="900"/>
            </a:lvl7pPr>
            <a:lvl8pPr marL="3657600" lvl="7" indent="-228600" algn="l">
              <a:spcBef>
                <a:spcPts val="1000"/>
              </a:spcBef>
              <a:spcAft>
                <a:spcPts val="0"/>
              </a:spcAft>
              <a:buSzPts val="720"/>
              <a:buNone/>
              <a:defRPr sz="900"/>
            </a:lvl8pPr>
            <a:lvl9pPr marL="4114800" lvl="8" indent="-228600" algn="l">
              <a:spcBef>
                <a:spcPts val="1000"/>
              </a:spcBef>
              <a:spcAft>
                <a:spcPts val="0"/>
              </a:spcAft>
              <a:buSzPts val="720"/>
              <a:buNone/>
              <a:defRPr sz="900"/>
            </a:lvl9pPr>
          </a:lstStyle>
          <a:p>
            <a:endParaRPr/>
          </a:p>
        </p:txBody>
      </p:sp>
      <p:sp>
        <p:nvSpPr>
          <p:cNvPr id="95" name="Google Shape;95;p16"/>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16"/>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16"/>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aption">
  <p:cSld name="Title and Caption">
    <p:spTree>
      <p:nvGrpSpPr>
        <p:cNvPr id="1" name="Shape 98"/>
        <p:cNvGrpSpPr/>
        <p:nvPr/>
      </p:nvGrpSpPr>
      <p:grpSpPr>
        <a:xfrm>
          <a:off x="0" y="0"/>
          <a:ext cx="0" cy="0"/>
          <a:chOff x="0" y="0"/>
          <a:chExt cx="0" cy="0"/>
        </a:xfrm>
      </p:grpSpPr>
      <p:sp>
        <p:nvSpPr>
          <p:cNvPr id="99" name="Google Shape;99;p17"/>
          <p:cNvSpPr txBox="1">
            <a:spLocks noGrp="1"/>
          </p:cNvSpPr>
          <p:nvPr>
            <p:ph type="title"/>
          </p:nvPr>
        </p:nvSpPr>
        <p:spPr>
          <a:xfrm>
            <a:off x="677335" y="609600"/>
            <a:ext cx="8596668" cy="34036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accent1"/>
              </a:buClr>
              <a:buSzPts val="4400"/>
              <a:buFont typeface="Trebuchet MS"/>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17"/>
          <p:cNvSpPr txBox="1">
            <a:spLocks noGrp="1"/>
          </p:cNvSpPr>
          <p:nvPr>
            <p:ph type="body" idx="1"/>
          </p:nvPr>
        </p:nvSpPr>
        <p:spPr>
          <a:xfrm>
            <a:off x="677335" y="4470400"/>
            <a:ext cx="8596668" cy="1570962"/>
          </a:xfrm>
          <a:prstGeom prst="rect">
            <a:avLst/>
          </a:prstGeom>
          <a:noFill/>
          <a:ln>
            <a:noFill/>
          </a:ln>
        </p:spPr>
        <p:txBody>
          <a:bodyPr spcFirstLastPara="1" wrap="square" lIns="91425" tIns="45700" rIns="91425" bIns="45700" anchor="ctr" anchorCtr="0">
            <a:normAutofit/>
          </a:bodyPr>
          <a:lstStyle>
            <a:lvl1pPr marL="457200" lvl="0" indent="-228600" algn="l">
              <a:spcBef>
                <a:spcPts val="1000"/>
              </a:spcBef>
              <a:spcAft>
                <a:spcPts val="0"/>
              </a:spcAft>
              <a:buSzPts val="1440"/>
              <a:buNone/>
              <a:defRPr sz="1800">
                <a:solidFill>
                  <a:srgbClr val="3F3F3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101" name="Google Shape;101;p17"/>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2" name="Google Shape;102;p17"/>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17"/>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Quote with Caption">
  <p:cSld name="Quote with Caption">
    <p:spTree>
      <p:nvGrpSpPr>
        <p:cNvPr id="1" name="Shape 104"/>
        <p:cNvGrpSpPr/>
        <p:nvPr/>
      </p:nvGrpSpPr>
      <p:grpSpPr>
        <a:xfrm>
          <a:off x="0" y="0"/>
          <a:ext cx="0" cy="0"/>
          <a:chOff x="0" y="0"/>
          <a:chExt cx="0" cy="0"/>
        </a:xfrm>
      </p:grpSpPr>
      <p:sp>
        <p:nvSpPr>
          <p:cNvPr id="105" name="Google Shape;105;p18"/>
          <p:cNvSpPr txBox="1">
            <a:spLocks noGrp="1"/>
          </p:cNvSpPr>
          <p:nvPr>
            <p:ph type="title"/>
          </p:nvPr>
        </p:nvSpPr>
        <p:spPr>
          <a:xfrm>
            <a:off x="931334" y="609600"/>
            <a:ext cx="8094134" cy="30226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accent1"/>
              </a:buClr>
              <a:buSzPts val="4400"/>
              <a:buFont typeface="Trebuchet MS"/>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18"/>
          <p:cNvSpPr txBox="1">
            <a:spLocks noGrp="1"/>
          </p:cNvSpPr>
          <p:nvPr>
            <p:ph type="body" idx="1"/>
          </p:nvPr>
        </p:nvSpPr>
        <p:spPr>
          <a:xfrm>
            <a:off x="1366139" y="3632200"/>
            <a:ext cx="7224524" cy="381000"/>
          </a:xfrm>
          <a:prstGeom prst="rect">
            <a:avLst/>
          </a:prstGeom>
          <a:noFill/>
          <a:ln>
            <a:noFill/>
          </a:ln>
        </p:spPr>
        <p:txBody>
          <a:bodyPr spcFirstLastPara="1" wrap="square" lIns="91425" tIns="45700" rIns="91425" bIns="45700" anchor="ctr" anchorCtr="0">
            <a:noAutofit/>
          </a:bodyPr>
          <a:lstStyle>
            <a:lvl1pPr marL="457200" lvl="0" indent="-228600" algn="l">
              <a:spcBef>
                <a:spcPts val="1000"/>
              </a:spcBef>
              <a:spcAft>
                <a:spcPts val="0"/>
              </a:spcAft>
              <a:buSzPts val="1280"/>
              <a:buFont typeface="Trebuchet MS"/>
              <a:buNone/>
              <a:defRPr sz="1600">
                <a:solidFill>
                  <a:srgbClr val="7F7F7F"/>
                </a:solidFill>
              </a:defRPr>
            </a:lvl1pPr>
            <a:lvl2pPr marL="914400" lvl="1" indent="-228600" algn="l">
              <a:spcBef>
                <a:spcPts val="1000"/>
              </a:spcBef>
              <a:spcAft>
                <a:spcPts val="0"/>
              </a:spcAft>
              <a:buSzPts val="1280"/>
              <a:buFont typeface="Trebuchet MS"/>
              <a:buNone/>
              <a:defRPr/>
            </a:lvl2pPr>
            <a:lvl3pPr marL="1371600" lvl="2" indent="-228600" algn="l">
              <a:spcBef>
                <a:spcPts val="1000"/>
              </a:spcBef>
              <a:spcAft>
                <a:spcPts val="0"/>
              </a:spcAft>
              <a:buSzPts val="1120"/>
              <a:buFont typeface="Trebuchet MS"/>
              <a:buNone/>
              <a:defRPr/>
            </a:lvl3pPr>
            <a:lvl4pPr marL="1828800" lvl="3" indent="-228600" algn="l">
              <a:spcBef>
                <a:spcPts val="1000"/>
              </a:spcBef>
              <a:spcAft>
                <a:spcPts val="0"/>
              </a:spcAft>
              <a:buSzPts val="960"/>
              <a:buFont typeface="Trebuchet MS"/>
              <a:buNone/>
              <a:defRPr/>
            </a:lvl4pPr>
            <a:lvl5pPr marL="2286000" lvl="4" indent="-228600" algn="l">
              <a:spcBef>
                <a:spcPts val="1000"/>
              </a:spcBef>
              <a:spcAft>
                <a:spcPts val="0"/>
              </a:spcAft>
              <a:buSzPts val="960"/>
              <a:buFont typeface="Trebuchet MS"/>
              <a:buNone/>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07" name="Google Shape;107;p18"/>
          <p:cNvSpPr txBox="1">
            <a:spLocks noGrp="1"/>
          </p:cNvSpPr>
          <p:nvPr>
            <p:ph type="body" idx="2"/>
          </p:nvPr>
        </p:nvSpPr>
        <p:spPr>
          <a:xfrm>
            <a:off x="677335" y="4470400"/>
            <a:ext cx="8596668" cy="1570962"/>
          </a:xfrm>
          <a:prstGeom prst="rect">
            <a:avLst/>
          </a:prstGeom>
          <a:noFill/>
          <a:ln>
            <a:noFill/>
          </a:ln>
        </p:spPr>
        <p:txBody>
          <a:bodyPr spcFirstLastPara="1" wrap="square" lIns="91425" tIns="45700" rIns="91425" bIns="45700" anchor="ctr" anchorCtr="0">
            <a:normAutofit/>
          </a:bodyPr>
          <a:lstStyle>
            <a:lvl1pPr marL="457200" lvl="0" indent="-228600" algn="l">
              <a:spcBef>
                <a:spcPts val="1000"/>
              </a:spcBef>
              <a:spcAft>
                <a:spcPts val="0"/>
              </a:spcAft>
              <a:buSzPts val="1440"/>
              <a:buNone/>
              <a:defRPr sz="1800">
                <a:solidFill>
                  <a:srgbClr val="3F3F3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108" name="Google Shape;108;p18"/>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 name="Google Shape;109;p18"/>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0" name="Google Shape;110;p18"/>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111" name="Google Shape;111;p18"/>
          <p:cNvSpPr txBox="1"/>
          <p:nvPr/>
        </p:nvSpPr>
        <p:spPr>
          <a:xfrm>
            <a:off x="541870" y="790378"/>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 sz="8000" b="0" i="0" u="none" strike="noStrike" cap="none">
                <a:solidFill>
                  <a:srgbClr val="BFE471"/>
                </a:solidFill>
                <a:latin typeface="Arial"/>
                <a:ea typeface="Arial"/>
                <a:cs typeface="Arial"/>
                <a:sym typeface="Arial"/>
              </a:rPr>
              <a:t>“</a:t>
            </a:r>
            <a:endParaRPr/>
          </a:p>
        </p:txBody>
      </p:sp>
      <p:sp>
        <p:nvSpPr>
          <p:cNvPr id="112" name="Google Shape;112;p18"/>
          <p:cNvSpPr txBox="1"/>
          <p:nvPr/>
        </p:nvSpPr>
        <p:spPr>
          <a:xfrm>
            <a:off x="8893011" y="2886556"/>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 sz="8000" b="0" i="0" u="none" strike="noStrike" cap="none">
                <a:solidFill>
                  <a:srgbClr val="BFE471"/>
                </a:solidFill>
                <a:latin typeface="Arial"/>
                <a:ea typeface="Arial"/>
                <a:cs typeface="Arial"/>
                <a:sym typeface="Arial"/>
              </a:rPr>
              <a:t>”</a:t>
            </a:r>
            <a:endParaRPr sz="1800" b="0" i="0" u="none" strike="noStrike" cap="none">
              <a:solidFill>
                <a:srgbClr val="BFE47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Name Card">
  <p:cSld name="Name Card">
    <p:spTree>
      <p:nvGrpSpPr>
        <p:cNvPr id="1" name="Shape 113"/>
        <p:cNvGrpSpPr/>
        <p:nvPr/>
      </p:nvGrpSpPr>
      <p:grpSpPr>
        <a:xfrm>
          <a:off x="0" y="0"/>
          <a:ext cx="0" cy="0"/>
          <a:chOff x="0" y="0"/>
          <a:chExt cx="0" cy="0"/>
        </a:xfrm>
      </p:grpSpPr>
      <p:sp>
        <p:nvSpPr>
          <p:cNvPr id="114" name="Google Shape;114;p19"/>
          <p:cNvSpPr txBox="1">
            <a:spLocks noGrp="1"/>
          </p:cNvSpPr>
          <p:nvPr>
            <p:ph type="title"/>
          </p:nvPr>
        </p:nvSpPr>
        <p:spPr>
          <a:xfrm>
            <a:off x="677335" y="1931988"/>
            <a:ext cx="8596668" cy="259546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4400"/>
              <a:buFont typeface="Trebuchet MS"/>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5" name="Google Shape;115;p19"/>
          <p:cNvSpPr txBox="1">
            <a:spLocks noGrp="1"/>
          </p:cNvSpPr>
          <p:nvPr>
            <p:ph type="body" idx="1"/>
          </p:nvPr>
        </p:nvSpPr>
        <p:spPr>
          <a:xfrm>
            <a:off x="677335" y="4527448"/>
            <a:ext cx="8596668" cy="1513914"/>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1440"/>
              <a:buNone/>
              <a:defRPr sz="1800">
                <a:solidFill>
                  <a:srgbClr val="3F3F3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116" name="Google Shape;116;p19"/>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7" name="Google Shape;117;p19"/>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8" name="Google Shape;118;p19"/>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Quote Name Card">
  <p:cSld name="Quote Name Card">
    <p:spTree>
      <p:nvGrpSpPr>
        <p:cNvPr id="1" name="Shape 119"/>
        <p:cNvGrpSpPr/>
        <p:nvPr/>
      </p:nvGrpSpPr>
      <p:grpSpPr>
        <a:xfrm>
          <a:off x="0" y="0"/>
          <a:ext cx="0" cy="0"/>
          <a:chOff x="0" y="0"/>
          <a:chExt cx="0" cy="0"/>
        </a:xfrm>
      </p:grpSpPr>
      <p:sp>
        <p:nvSpPr>
          <p:cNvPr id="120" name="Google Shape;120;p20"/>
          <p:cNvSpPr txBox="1">
            <a:spLocks noGrp="1"/>
          </p:cNvSpPr>
          <p:nvPr>
            <p:ph type="title"/>
          </p:nvPr>
        </p:nvSpPr>
        <p:spPr>
          <a:xfrm>
            <a:off x="931334" y="609600"/>
            <a:ext cx="8094134" cy="30226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accent1"/>
              </a:buClr>
              <a:buSzPts val="4400"/>
              <a:buFont typeface="Trebuchet MS"/>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1" name="Google Shape;121;p20"/>
          <p:cNvSpPr txBox="1">
            <a:spLocks noGrp="1"/>
          </p:cNvSpPr>
          <p:nvPr>
            <p:ph type="body" idx="1"/>
          </p:nvPr>
        </p:nvSpPr>
        <p:spPr>
          <a:xfrm>
            <a:off x="677332" y="4013200"/>
            <a:ext cx="8596669" cy="514248"/>
          </a:xfrm>
          <a:prstGeom prst="rect">
            <a:avLst/>
          </a:prstGeom>
          <a:noFill/>
          <a:ln>
            <a:noFill/>
          </a:ln>
        </p:spPr>
        <p:txBody>
          <a:bodyPr spcFirstLastPara="1" wrap="square" lIns="91425" tIns="45700" rIns="91425" bIns="45700" anchor="b" anchorCtr="0">
            <a:noAutofit/>
          </a:bodyPr>
          <a:lstStyle>
            <a:lvl1pPr marL="457200" lvl="0" indent="-228600" algn="l">
              <a:spcBef>
                <a:spcPts val="1000"/>
              </a:spcBef>
              <a:spcAft>
                <a:spcPts val="0"/>
              </a:spcAft>
              <a:buSzPts val="1920"/>
              <a:buFont typeface="Trebuchet MS"/>
              <a:buNone/>
              <a:defRPr sz="2400">
                <a:solidFill>
                  <a:srgbClr val="3F3F3F"/>
                </a:solidFill>
              </a:defRPr>
            </a:lvl1pPr>
            <a:lvl2pPr marL="914400" lvl="1" indent="-228600" algn="l">
              <a:spcBef>
                <a:spcPts val="1000"/>
              </a:spcBef>
              <a:spcAft>
                <a:spcPts val="0"/>
              </a:spcAft>
              <a:buSzPts val="1280"/>
              <a:buFont typeface="Trebuchet MS"/>
              <a:buNone/>
              <a:defRPr/>
            </a:lvl2pPr>
            <a:lvl3pPr marL="1371600" lvl="2" indent="-228600" algn="l">
              <a:spcBef>
                <a:spcPts val="1000"/>
              </a:spcBef>
              <a:spcAft>
                <a:spcPts val="0"/>
              </a:spcAft>
              <a:buSzPts val="1120"/>
              <a:buFont typeface="Trebuchet MS"/>
              <a:buNone/>
              <a:defRPr/>
            </a:lvl3pPr>
            <a:lvl4pPr marL="1828800" lvl="3" indent="-228600" algn="l">
              <a:spcBef>
                <a:spcPts val="1000"/>
              </a:spcBef>
              <a:spcAft>
                <a:spcPts val="0"/>
              </a:spcAft>
              <a:buSzPts val="960"/>
              <a:buFont typeface="Trebuchet MS"/>
              <a:buNone/>
              <a:defRPr/>
            </a:lvl4pPr>
            <a:lvl5pPr marL="2286000" lvl="4" indent="-228600" algn="l">
              <a:spcBef>
                <a:spcPts val="1000"/>
              </a:spcBef>
              <a:spcAft>
                <a:spcPts val="0"/>
              </a:spcAft>
              <a:buSzPts val="960"/>
              <a:buFont typeface="Trebuchet MS"/>
              <a:buNone/>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22" name="Google Shape;122;p20"/>
          <p:cNvSpPr txBox="1">
            <a:spLocks noGrp="1"/>
          </p:cNvSpPr>
          <p:nvPr>
            <p:ph type="body" idx="2"/>
          </p:nvPr>
        </p:nvSpPr>
        <p:spPr>
          <a:xfrm>
            <a:off x="677335" y="4527448"/>
            <a:ext cx="8596668" cy="1513914"/>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1440"/>
              <a:buNone/>
              <a:defRPr sz="1800">
                <a:solidFill>
                  <a:srgbClr val="7F7F7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123" name="Google Shape;123;p20"/>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4" name="Google Shape;124;p20"/>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5" name="Google Shape;125;p20"/>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126" name="Google Shape;126;p20"/>
          <p:cNvSpPr txBox="1"/>
          <p:nvPr/>
        </p:nvSpPr>
        <p:spPr>
          <a:xfrm>
            <a:off x="541870" y="790378"/>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 sz="8000" b="0" i="0" u="none" strike="noStrike" cap="none">
                <a:solidFill>
                  <a:srgbClr val="BFE471"/>
                </a:solidFill>
                <a:latin typeface="Arial"/>
                <a:ea typeface="Arial"/>
                <a:cs typeface="Arial"/>
                <a:sym typeface="Arial"/>
              </a:rPr>
              <a:t>“</a:t>
            </a:r>
            <a:endParaRPr/>
          </a:p>
        </p:txBody>
      </p:sp>
      <p:sp>
        <p:nvSpPr>
          <p:cNvPr id="127" name="Google Shape;127;p20"/>
          <p:cNvSpPr txBox="1"/>
          <p:nvPr/>
        </p:nvSpPr>
        <p:spPr>
          <a:xfrm>
            <a:off x="8893011" y="2886556"/>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 sz="8000" b="0" i="0" u="none" strike="noStrike" cap="none">
                <a:solidFill>
                  <a:srgbClr val="BFE471"/>
                </a:solidFill>
                <a:latin typeface="Arial"/>
                <a:ea typeface="Arial"/>
                <a:cs typeface="Arial"/>
                <a:sym typeface="Arial"/>
              </a:rPr>
              <a:t>”</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rue or False">
  <p:cSld name="True or False">
    <p:spTree>
      <p:nvGrpSpPr>
        <p:cNvPr id="1" name="Shape 128"/>
        <p:cNvGrpSpPr/>
        <p:nvPr/>
      </p:nvGrpSpPr>
      <p:grpSpPr>
        <a:xfrm>
          <a:off x="0" y="0"/>
          <a:ext cx="0" cy="0"/>
          <a:chOff x="0" y="0"/>
          <a:chExt cx="0" cy="0"/>
        </a:xfrm>
      </p:grpSpPr>
      <p:sp>
        <p:nvSpPr>
          <p:cNvPr id="129" name="Google Shape;129;p21"/>
          <p:cNvSpPr txBox="1">
            <a:spLocks noGrp="1"/>
          </p:cNvSpPr>
          <p:nvPr>
            <p:ph type="title"/>
          </p:nvPr>
        </p:nvSpPr>
        <p:spPr>
          <a:xfrm>
            <a:off x="685799" y="609600"/>
            <a:ext cx="8588203" cy="30226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accent1"/>
              </a:buClr>
              <a:buSzPts val="4400"/>
              <a:buFont typeface="Trebuchet MS"/>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0" name="Google Shape;130;p21"/>
          <p:cNvSpPr txBox="1">
            <a:spLocks noGrp="1"/>
          </p:cNvSpPr>
          <p:nvPr>
            <p:ph type="body" idx="1"/>
          </p:nvPr>
        </p:nvSpPr>
        <p:spPr>
          <a:xfrm>
            <a:off x="677332" y="4013200"/>
            <a:ext cx="8596669" cy="514248"/>
          </a:xfrm>
          <a:prstGeom prst="rect">
            <a:avLst/>
          </a:prstGeom>
          <a:noFill/>
          <a:ln>
            <a:noFill/>
          </a:ln>
        </p:spPr>
        <p:txBody>
          <a:bodyPr spcFirstLastPara="1" wrap="square" lIns="91425" tIns="45700" rIns="91425" bIns="45700" anchor="b" anchorCtr="0">
            <a:noAutofit/>
          </a:bodyPr>
          <a:lstStyle>
            <a:lvl1pPr marL="457200" lvl="0" indent="-228600" algn="l">
              <a:spcBef>
                <a:spcPts val="1000"/>
              </a:spcBef>
              <a:spcAft>
                <a:spcPts val="0"/>
              </a:spcAft>
              <a:buSzPts val="1920"/>
              <a:buFont typeface="Trebuchet MS"/>
              <a:buNone/>
              <a:defRPr sz="2400">
                <a:solidFill>
                  <a:schemeClr val="accent1"/>
                </a:solidFill>
              </a:defRPr>
            </a:lvl1pPr>
            <a:lvl2pPr marL="914400" lvl="1" indent="-228600" algn="l">
              <a:spcBef>
                <a:spcPts val="1000"/>
              </a:spcBef>
              <a:spcAft>
                <a:spcPts val="0"/>
              </a:spcAft>
              <a:buSzPts val="1280"/>
              <a:buFont typeface="Trebuchet MS"/>
              <a:buNone/>
              <a:defRPr/>
            </a:lvl2pPr>
            <a:lvl3pPr marL="1371600" lvl="2" indent="-228600" algn="l">
              <a:spcBef>
                <a:spcPts val="1000"/>
              </a:spcBef>
              <a:spcAft>
                <a:spcPts val="0"/>
              </a:spcAft>
              <a:buSzPts val="1120"/>
              <a:buFont typeface="Trebuchet MS"/>
              <a:buNone/>
              <a:defRPr/>
            </a:lvl3pPr>
            <a:lvl4pPr marL="1828800" lvl="3" indent="-228600" algn="l">
              <a:spcBef>
                <a:spcPts val="1000"/>
              </a:spcBef>
              <a:spcAft>
                <a:spcPts val="0"/>
              </a:spcAft>
              <a:buSzPts val="960"/>
              <a:buFont typeface="Trebuchet MS"/>
              <a:buNone/>
              <a:defRPr/>
            </a:lvl4pPr>
            <a:lvl5pPr marL="2286000" lvl="4" indent="-228600" algn="l">
              <a:spcBef>
                <a:spcPts val="1000"/>
              </a:spcBef>
              <a:spcAft>
                <a:spcPts val="0"/>
              </a:spcAft>
              <a:buSzPts val="960"/>
              <a:buFont typeface="Trebuchet MS"/>
              <a:buNone/>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31" name="Google Shape;131;p21"/>
          <p:cNvSpPr txBox="1">
            <a:spLocks noGrp="1"/>
          </p:cNvSpPr>
          <p:nvPr>
            <p:ph type="body" idx="2"/>
          </p:nvPr>
        </p:nvSpPr>
        <p:spPr>
          <a:xfrm>
            <a:off x="677335" y="4527448"/>
            <a:ext cx="8596668" cy="1513914"/>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1440"/>
              <a:buNone/>
              <a:defRPr sz="1800">
                <a:solidFill>
                  <a:srgbClr val="7F7F7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132" name="Google Shape;132;p21"/>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3" name="Google Shape;133;p21"/>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4" name="Google Shape;134;p21"/>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35"/>
        <p:cNvGrpSpPr/>
        <p:nvPr/>
      </p:nvGrpSpPr>
      <p:grpSpPr>
        <a:xfrm>
          <a:off x="0" y="0"/>
          <a:ext cx="0" cy="0"/>
          <a:chOff x="0" y="0"/>
          <a:chExt cx="0" cy="0"/>
        </a:xfrm>
      </p:grpSpPr>
      <p:sp>
        <p:nvSpPr>
          <p:cNvPr id="136" name="Google Shape;136;p22"/>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7" name="Google Shape;137;p22"/>
          <p:cNvSpPr txBox="1">
            <a:spLocks noGrp="1"/>
          </p:cNvSpPr>
          <p:nvPr>
            <p:ph type="body" idx="1"/>
          </p:nvPr>
        </p:nvSpPr>
        <p:spPr>
          <a:xfrm rot="5400000">
            <a:off x="3035282" y="-197358"/>
            <a:ext cx="3880773" cy="8596668"/>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38" name="Google Shape;138;p22"/>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9" name="Google Shape;139;p22"/>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0" name="Google Shape;140;p22"/>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41"/>
        <p:cNvGrpSpPr/>
        <p:nvPr/>
      </p:nvGrpSpPr>
      <p:grpSpPr>
        <a:xfrm>
          <a:off x="0" y="0"/>
          <a:ext cx="0" cy="0"/>
          <a:chOff x="0" y="0"/>
          <a:chExt cx="0" cy="0"/>
        </a:xfrm>
      </p:grpSpPr>
      <p:sp>
        <p:nvSpPr>
          <p:cNvPr id="142" name="Google Shape;142;p23"/>
          <p:cNvSpPr txBox="1">
            <a:spLocks noGrp="1"/>
          </p:cNvSpPr>
          <p:nvPr>
            <p:ph type="title"/>
          </p:nvPr>
        </p:nvSpPr>
        <p:spPr>
          <a:xfrm rot="5400000">
            <a:off x="5994319" y="2582953"/>
            <a:ext cx="5251451" cy="1304743"/>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3" name="Google Shape;143;p23"/>
          <p:cNvSpPr txBox="1">
            <a:spLocks noGrp="1"/>
          </p:cNvSpPr>
          <p:nvPr>
            <p:ph type="body" idx="1"/>
          </p:nvPr>
        </p:nvSpPr>
        <p:spPr>
          <a:xfrm rot="5400000">
            <a:off x="1581685" y="-294750"/>
            <a:ext cx="5251450" cy="7060150"/>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44" name="Google Shape;144;p23"/>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5" name="Google Shape;145;p23"/>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6" name="Google Shape;146;p23"/>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3"/>
        <p:cNvGrpSpPr/>
        <p:nvPr/>
      </p:nvGrpSpPr>
      <p:grpSpPr>
        <a:xfrm>
          <a:off x="0" y="0"/>
          <a:ext cx="0" cy="0"/>
          <a:chOff x="0" y="0"/>
          <a:chExt cx="0" cy="0"/>
        </a:xfrm>
      </p:grpSpPr>
      <p:sp>
        <p:nvSpPr>
          <p:cNvPr id="44" name="Google Shape;44;p8"/>
          <p:cNvSpPr txBox="1">
            <a:spLocks noGrp="1"/>
          </p:cNvSpPr>
          <p:nvPr>
            <p:ph type="title"/>
          </p:nvPr>
        </p:nvSpPr>
        <p:spPr>
          <a:xfrm>
            <a:off x="415600" y="593367"/>
            <a:ext cx="11360800" cy="943200"/>
          </a:xfrm>
          <a:prstGeom prst="rect">
            <a:avLst/>
          </a:prstGeom>
          <a:noFill/>
          <a:ln>
            <a:noFill/>
          </a:ln>
        </p:spPr>
        <p:txBody>
          <a:bodyPr spcFirstLastPara="1" wrap="square" lIns="91425" tIns="91425" rIns="91425" bIns="91425" anchor="t" anchorCtr="0">
            <a:noAutofit/>
          </a:bodyPr>
          <a:lstStyle>
            <a:lvl1pPr lvl="0" algn="l">
              <a:spcBef>
                <a:spcPts val="0"/>
              </a:spcBef>
              <a:spcAft>
                <a:spcPts val="0"/>
              </a:spcAft>
              <a:buClr>
                <a:schemeClr val="accent1"/>
              </a:buClr>
              <a:buSzPts val="3600"/>
              <a:buFont typeface="Trebuchet MS"/>
              <a:buNone/>
              <a:defRPr/>
            </a:lvl1pPr>
            <a:lvl2pPr lvl="1" algn="l">
              <a:spcBef>
                <a:spcPts val="0"/>
              </a:spcBef>
              <a:spcAft>
                <a:spcPts val="0"/>
              </a:spcAft>
              <a:buClr>
                <a:schemeClr val="dk2"/>
              </a:buClr>
              <a:buSzPts val="3600"/>
              <a:buNone/>
              <a:defRPr/>
            </a:lvl2pPr>
            <a:lvl3pPr lvl="2" algn="l">
              <a:spcBef>
                <a:spcPts val="0"/>
              </a:spcBef>
              <a:spcAft>
                <a:spcPts val="0"/>
              </a:spcAft>
              <a:buClr>
                <a:schemeClr val="dk2"/>
              </a:buClr>
              <a:buSzPts val="3600"/>
              <a:buNone/>
              <a:defRPr/>
            </a:lvl3pPr>
            <a:lvl4pPr lvl="3" algn="l">
              <a:spcBef>
                <a:spcPts val="0"/>
              </a:spcBef>
              <a:spcAft>
                <a:spcPts val="0"/>
              </a:spcAft>
              <a:buClr>
                <a:schemeClr val="dk2"/>
              </a:buClr>
              <a:buSzPts val="3600"/>
              <a:buNone/>
              <a:defRPr/>
            </a:lvl4pPr>
            <a:lvl5pPr lvl="4" algn="l">
              <a:spcBef>
                <a:spcPts val="0"/>
              </a:spcBef>
              <a:spcAft>
                <a:spcPts val="0"/>
              </a:spcAft>
              <a:buClr>
                <a:schemeClr val="dk2"/>
              </a:buClr>
              <a:buSzPts val="3600"/>
              <a:buNone/>
              <a:defRPr/>
            </a:lvl5pPr>
            <a:lvl6pPr lvl="5" algn="l">
              <a:spcBef>
                <a:spcPts val="0"/>
              </a:spcBef>
              <a:spcAft>
                <a:spcPts val="0"/>
              </a:spcAft>
              <a:buClr>
                <a:schemeClr val="dk2"/>
              </a:buClr>
              <a:buSzPts val="3600"/>
              <a:buNone/>
              <a:defRPr/>
            </a:lvl6pPr>
            <a:lvl7pPr lvl="6" algn="l">
              <a:spcBef>
                <a:spcPts val="0"/>
              </a:spcBef>
              <a:spcAft>
                <a:spcPts val="0"/>
              </a:spcAft>
              <a:buClr>
                <a:schemeClr val="dk2"/>
              </a:buClr>
              <a:buSzPts val="3600"/>
              <a:buNone/>
              <a:defRPr/>
            </a:lvl7pPr>
            <a:lvl8pPr lvl="7" algn="l">
              <a:spcBef>
                <a:spcPts val="0"/>
              </a:spcBef>
              <a:spcAft>
                <a:spcPts val="0"/>
              </a:spcAft>
              <a:buClr>
                <a:schemeClr val="dk2"/>
              </a:buClr>
              <a:buSzPts val="3600"/>
              <a:buNone/>
              <a:defRPr/>
            </a:lvl8pPr>
            <a:lvl9pPr lvl="8" algn="l">
              <a:spcBef>
                <a:spcPts val="0"/>
              </a:spcBef>
              <a:spcAft>
                <a:spcPts val="0"/>
              </a:spcAft>
              <a:buClr>
                <a:schemeClr val="dk2"/>
              </a:buClr>
              <a:buSzPts val="3600"/>
              <a:buNone/>
              <a:defRPr/>
            </a:lvl9pPr>
          </a:lstStyle>
          <a:p>
            <a:endParaRPr/>
          </a:p>
        </p:txBody>
      </p:sp>
      <p:sp>
        <p:nvSpPr>
          <p:cNvPr id="45" name="Google Shape;45;p8"/>
          <p:cNvSpPr txBox="1">
            <a:spLocks noGrp="1"/>
          </p:cNvSpPr>
          <p:nvPr>
            <p:ph type="body" idx="1"/>
          </p:nvPr>
        </p:nvSpPr>
        <p:spPr>
          <a:xfrm>
            <a:off x="415600" y="1688433"/>
            <a:ext cx="11360800" cy="4403600"/>
          </a:xfrm>
          <a:prstGeom prst="rect">
            <a:avLst/>
          </a:prstGeom>
          <a:noFill/>
          <a:ln>
            <a:noFill/>
          </a:ln>
        </p:spPr>
        <p:txBody>
          <a:bodyPr spcFirstLastPara="1" wrap="square" lIns="91425" tIns="91425" rIns="91425" bIns="91425" anchor="t" anchorCtr="0">
            <a:noAutofit/>
          </a:bodyPr>
          <a:lstStyle>
            <a:lvl1pPr marL="457200" lvl="0" indent="-342900" algn="l">
              <a:spcBef>
                <a:spcPts val="0"/>
              </a:spcBef>
              <a:spcAft>
                <a:spcPts val="0"/>
              </a:spcAft>
              <a:buSzPts val="1800"/>
              <a:buChar char="●"/>
              <a:defRPr/>
            </a:lvl1pPr>
            <a:lvl2pPr marL="914400" lvl="1" indent="-317500" algn="l">
              <a:spcBef>
                <a:spcPts val="2133"/>
              </a:spcBef>
              <a:spcAft>
                <a:spcPts val="0"/>
              </a:spcAft>
              <a:buSzPts val="1400"/>
              <a:buChar char="○"/>
              <a:defRPr/>
            </a:lvl2pPr>
            <a:lvl3pPr marL="1371600" lvl="2" indent="-317500" algn="l">
              <a:spcBef>
                <a:spcPts val="2133"/>
              </a:spcBef>
              <a:spcAft>
                <a:spcPts val="0"/>
              </a:spcAft>
              <a:buSzPts val="1400"/>
              <a:buChar char="■"/>
              <a:defRPr/>
            </a:lvl3pPr>
            <a:lvl4pPr marL="1828800" lvl="3" indent="-317500" algn="l">
              <a:spcBef>
                <a:spcPts val="2133"/>
              </a:spcBef>
              <a:spcAft>
                <a:spcPts val="0"/>
              </a:spcAft>
              <a:buSzPts val="1400"/>
              <a:buChar char="●"/>
              <a:defRPr/>
            </a:lvl4pPr>
            <a:lvl5pPr marL="2286000" lvl="4" indent="-317500" algn="l">
              <a:spcBef>
                <a:spcPts val="2133"/>
              </a:spcBef>
              <a:spcAft>
                <a:spcPts val="0"/>
              </a:spcAft>
              <a:buSzPts val="1400"/>
              <a:buChar char="○"/>
              <a:defRPr/>
            </a:lvl5pPr>
            <a:lvl6pPr marL="2743200" lvl="5" indent="-317500" algn="l">
              <a:spcBef>
                <a:spcPts val="2133"/>
              </a:spcBef>
              <a:spcAft>
                <a:spcPts val="0"/>
              </a:spcAft>
              <a:buSzPts val="1400"/>
              <a:buChar char="■"/>
              <a:defRPr/>
            </a:lvl6pPr>
            <a:lvl7pPr marL="3200400" lvl="6" indent="-317500" algn="l">
              <a:spcBef>
                <a:spcPts val="2133"/>
              </a:spcBef>
              <a:spcAft>
                <a:spcPts val="0"/>
              </a:spcAft>
              <a:buSzPts val="1400"/>
              <a:buChar char="●"/>
              <a:defRPr/>
            </a:lvl7pPr>
            <a:lvl8pPr marL="3657600" lvl="7" indent="-317500" algn="l">
              <a:spcBef>
                <a:spcPts val="2133"/>
              </a:spcBef>
              <a:spcAft>
                <a:spcPts val="0"/>
              </a:spcAft>
              <a:buSzPts val="1400"/>
              <a:buChar char="○"/>
              <a:defRPr/>
            </a:lvl8pPr>
            <a:lvl9pPr marL="4114800" lvl="8" indent="-317500" algn="l">
              <a:spcBef>
                <a:spcPts val="2133"/>
              </a:spcBef>
              <a:spcAft>
                <a:spcPts val="2133"/>
              </a:spcAft>
              <a:buSzPts val="1400"/>
              <a:buChar char="■"/>
              <a:defRPr/>
            </a:lvl9pPr>
          </a:lstStyle>
          <a:p>
            <a:endParaRPr/>
          </a:p>
        </p:txBody>
      </p:sp>
      <p:sp>
        <p:nvSpPr>
          <p:cNvPr id="46" name="Google Shape;46;p8"/>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lvl="0" indent="0" algn="r">
              <a:buClr>
                <a:schemeClr val="accent1"/>
              </a:buClr>
              <a:buSzPts val="900"/>
              <a:buFont typeface="Trebuchet MS"/>
              <a:buNone/>
              <a:defRPr sz="900" b="0" i="0" u="none" strike="noStrike" cap="none">
                <a:solidFill>
                  <a:schemeClr val="accent1"/>
                </a:solidFill>
                <a:latin typeface="Trebuchet MS"/>
                <a:ea typeface="Trebuchet MS"/>
                <a:cs typeface="Trebuchet MS"/>
                <a:sym typeface="Trebuchet MS"/>
              </a:defRPr>
            </a:lvl1pPr>
            <a:lvl2pPr marL="0" lvl="1" indent="0" algn="r">
              <a:buClr>
                <a:schemeClr val="accent1"/>
              </a:buClr>
              <a:buSzPts val="900"/>
              <a:buFont typeface="Trebuchet MS"/>
              <a:buNone/>
              <a:defRPr sz="900" b="0" i="0" u="none" strike="noStrike" cap="none">
                <a:solidFill>
                  <a:schemeClr val="accent1"/>
                </a:solidFill>
                <a:latin typeface="Trebuchet MS"/>
                <a:ea typeface="Trebuchet MS"/>
                <a:cs typeface="Trebuchet MS"/>
                <a:sym typeface="Trebuchet MS"/>
              </a:defRPr>
            </a:lvl2pPr>
            <a:lvl3pPr marL="0" lvl="2" indent="0" algn="r">
              <a:buClr>
                <a:schemeClr val="accent1"/>
              </a:buClr>
              <a:buSzPts val="900"/>
              <a:buFont typeface="Trebuchet MS"/>
              <a:buNone/>
              <a:defRPr sz="900" b="0" i="0" u="none" strike="noStrike" cap="none">
                <a:solidFill>
                  <a:schemeClr val="accent1"/>
                </a:solidFill>
                <a:latin typeface="Trebuchet MS"/>
                <a:ea typeface="Trebuchet MS"/>
                <a:cs typeface="Trebuchet MS"/>
                <a:sym typeface="Trebuchet MS"/>
              </a:defRPr>
            </a:lvl3pPr>
            <a:lvl4pPr marL="0" lvl="3" indent="0" algn="r">
              <a:buClr>
                <a:schemeClr val="accent1"/>
              </a:buClr>
              <a:buSzPts val="900"/>
              <a:buFont typeface="Trebuchet MS"/>
              <a:buNone/>
              <a:defRPr sz="900" b="0" i="0" u="none" strike="noStrike" cap="none">
                <a:solidFill>
                  <a:schemeClr val="accent1"/>
                </a:solidFill>
                <a:latin typeface="Trebuchet MS"/>
                <a:ea typeface="Trebuchet MS"/>
                <a:cs typeface="Trebuchet MS"/>
                <a:sym typeface="Trebuchet MS"/>
              </a:defRPr>
            </a:lvl4pPr>
            <a:lvl5pPr marL="0" lvl="4" indent="0" algn="r">
              <a:buClr>
                <a:schemeClr val="accent1"/>
              </a:buClr>
              <a:buSzPts val="900"/>
              <a:buFont typeface="Trebuchet MS"/>
              <a:buNone/>
              <a:defRPr sz="900" b="0" i="0" u="none" strike="noStrike" cap="none">
                <a:solidFill>
                  <a:schemeClr val="accent1"/>
                </a:solidFill>
                <a:latin typeface="Trebuchet MS"/>
                <a:ea typeface="Trebuchet MS"/>
                <a:cs typeface="Trebuchet MS"/>
                <a:sym typeface="Trebuchet MS"/>
              </a:defRPr>
            </a:lvl5pPr>
            <a:lvl6pPr marL="0" lvl="5" indent="0" algn="r">
              <a:buClr>
                <a:schemeClr val="accent1"/>
              </a:buClr>
              <a:buSzPts val="900"/>
              <a:buFont typeface="Trebuchet MS"/>
              <a:buNone/>
              <a:defRPr sz="900" b="0" i="0" u="none" strike="noStrike" cap="none">
                <a:solidFill>
                  <a:schemeClr val="accent1"/>
                </a:solidFill>
                <a:latin typeface="Trebuchet MS"/>
                <a:ea typeface="Trebuchet MS"/>
                <a:cs typeface="Trebuchet MS"/>
                <a:sym typeface="Trebuchet MS"/>
              </a:defRPr>
            </a:lvl6pPr>
            <a:lvl7pPr marL="0" lvl="6" indent="0" algn="r">
              <a:buClr>
                <a:schemeClr val="accent1"/>
              </a:buClr>
              <a:buSzPts val="900"/>
              <a:buFont typeface="Trebuchet MS"/>
              <a:buNone/>
              <a:defRPr sz="900" b="0" i="0" u="none" strike="noStrike" cap="none">
                <a:solidFill>
                  <a:schemeClr val="accent1"/>
                </a:solidFill>
                <a:latin typeface="Trebuchet MS"/>
                <a:ea typeface="Trebuchet MS"/>
                <a:cs typeface="Trebuchet MS"/>
                <a:sym typeface="Trebuchet MS"/>
              </a:defRPr>
            </a:lvl7pPr>
            <a:lvl8pPr marL="0" lvl="7" indent="0" algn="r">
              <a:buClr>
                <a:schemeClr val="accent1"/>
              </a:buClr>
              <a:buSzPts val="900"/>
              <a:buFont typeface="Trebuchet MS"/>
              <a:buNone/>
              <a:defRPr sz="900" b="0" i="0" u="none" strike="noStrike" cap="none">
                <a:solidFill>
                  <a:schemeClr val="accent1"/>
                </a:solidFill>
                <a:latin typeface="Trebuchet MS"/>
                <a:ea typeface="Trebuchet MS"/>
                <a:cs typeface="Trebuchet MS"/>
                <a:sym typeface="Trebuchet MS"/>
              </a:defRPr>
            </a:lvl8pPr>
            <a:lvl9pPr marL="0" lvl="8" indent="0" algn="r">
              <a:buClr>
                <a:schemeClr val="accent1"/>
              </a:buClr>
              <a:buSzPts val="900"/>
              <a:buFont typeface="Trebuchet MS"/>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47"/>
        <p:cNvGrpSpPr/>
        <p:nvPr/>
      </p:nvGrpSpPr>
      <p:grpSpPr>
        <a:xfrm>
          <a:off x="0" y="0"/>
          <a:ext cx="0" cy="0"/>
          <a:chOff x="0" y="0"/>
          <a:chExt cx="0" cy="0"/>
        </a:xfrm>
      </p:grpSpPr>
      <p:sp>
        <p:nvSpPr>
          <p:cNvPr id="48" name="Google Shape;48;p9"/>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accent1"/>
              </a:buClr>
              <a:buSzPts val="3600"/>
              <a:buFont typeface="Trebuchet MS"/>
              <a:buNone/>
              <a:defRPr sz="36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9"/>
          <p:cNvSpPr txBox="1">
            <a:spLocks noGrp="1"/>
          </p:cNvSpPr>
          <p:nvPr>
            <p:ph type="body" idx="1"/>
          </p:nvPr>
        </p:nvSpPr>
        <p:spPr>
          <a:xfrm>
            <a:off x="677334" y="2160589"/>
            <a:ext cx="8596668" cy="3880773"/>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50" name="Google Shape;50;p9"/>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9"/>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677335" y="2700867"/>
            <a:ext cx="8596668" cy="1826581"/>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4000"/>
              <a:buFont typeface="Trebuchet MS"/>
              <a:buNone/>
              <a:defRPr sz="40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10"/>
          <p:cNvSpPr txBox="1">
            <a:spLocks noGrp="1"/>
          </p:cNvSpPr>
          <p:nvPr>
            <p:ph type="body" idx="1"/>
          </p:nvPr>
        </p:nvSpPr>
        <p:spPr>
          <a:xfrm>
            <a:off x="677335" y="4527448"/>
            <a:ext cx="8596668" cy="860400"/>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1600"/>
              <a:buNone/>
              <a:defRPr sz="2000">
                <a:solidFill>
                  <a:srgbClr val="7F7F7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56" name="Google Shape;56;p10"/>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0"/>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10"/>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9"/>
        <p:cNvGrpSpPr/>
        <p:nvPr/>
      </p:nvGrpSpPr>
      <p:grpSpPr>
        <a:xfrm>
          <a:off x="0" y="0"/>
          <a:ext cx="0" cy="0"/>
          <a:chOff x="0" y="0"/>
          <a:chExt cx="0" cy="0"/>
        </a:xfrm>
      </p:grpSpPr>
      <p:sp>
        <p:nvSpPr>
          <p:cNvPr id="60" name="Google Shape;60;p11"/>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1"/>
          <p:cNvSpPr txBox="1">
            <a:spLocks noGrp="1"/>
          </p:cNvSpPr>
          <p:nvPr>
            <p:ph type="body" idx="1"/>
          </p:nvPr>
        </p:nvSpPr>
        <p:spPr>
          <a:xfrm>
            <a:off x="677334" y="2160589"/>
            <a:ext cx="4184035" cy="3880772"/>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62" name="Google Shape;62;p11"/>
          <p:cNvSpPr txBox="1">
            <a:spLocks noGrp="1"/>
          </p:cNvSpPr>
          <p:nvPr>
            <p:ph type="body" idx="2"/>
          </p:nvPr>
        </p:nvSpPr>
        <p:spPr>
          <a:xfrm>
            <a:off x="5089970" y="2160589"/>
            <a:ext cx="4184034" cy="3880773"/>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63" name="Google Shape;63;p11"/>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1"/>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11"/>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6"/>
        <p:cNvGrpSpPr/>
        <p:nvPr/>
      </p:nvGrpSpPr>
      <p:grpSpPr>
        <a:xfrm>
          <a:off x="0" y="0"/>
          <a:ext cx="0" cy="0"/>
          <a:chOff x="0" y="0"/>
          <a:chExt cx="0" cy="0"/>
        </a:xfrm>
      </p:grpSpPr>
      <p:sp>
        <p:nvSpPr>
          <p:cNvPr id="67" name="Google Shape;67;p12"/>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accent1"/>
              </a:buClr>
              <a:buSzPts val="3600"/>
              <a:buFont typeface="Trebuchet MS"/>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2"/>
          <p:cNvSpPr txBox="1">
            <a:spLocks noGrp="1"/>
          </p:cNvSpPr>
          <p:nvPr>
            <p:ph type="body" idx="1"/>
          </p:nvPr>
        </p:nvSpPr>
        <p:spPr>
          <a:xfrm>
            <a:off x="675745" y="2160983"/>
            <a:ext cx="4185623" cy="576262"/>
          </a:xfrm>
          <a:prstGeom prst="rect">
            <a:avLst/>
          </a:prstGeom>
          <a:noFill/>
          <a:ln>
            <a:noFill/>
          </a:ln>
        </p:spPr>
        <p:txBody>
          <a:bodyPr spcFirstLastPara="1" wrap="square" lIns="91425" tIns="45700" rIns="91425" bIns="45700" anchor="b" anchorCtr="0">
            <a:noAutofit/>
          </a:bodyPr>
          <a:lstStyle>
            <a:lvl1pPr marL="457200" lvl="0" indent="-228600" algn="l">
              <a:spcBef>
                <a:spcPts val="1000"/>
              </a:spcBef>
              <a:spcAft>
                <a:spcPts val="0"/>
              </a:spcAft>
              <a:buSzPts val="1920"/>
              <a:buNone/>
              <a:defRPr sz="2400" b="0"/>
            </a:lvl1pPr>
            <a:lvl2pPr marL="914400" lvl="1" indent="-228600" algn="l">
              <a:spcBef>
                <a:spcPts val="1000"/>
              </a:spcBef>
              <a:spcAft>
                <a:spcPts val="0"/>
              </a:spcAft>
              <a:buSzPts val="1600"/>
              <a:buNone/>
              <a:defRPr sz="2000" b="1"/>
            </a:lvl2pPr>
            <a:lvl3pPr marL="1371600" lvl="2" indent="-228600" algn="l">
              <a:spcBef>
                <a:spcPts val="1000"/>
              </a:spcBef>
              <a:spcAft>
                <a:spcPts val="0"/>
              </a:spcAft>
              <a:buSzPts val="1440"/>
              <a:buNone/>
              <a:defRPr sz="1800" b="1"/>
            </a:lvl3pPr>
            <a:lvl4pPr marL="1828800" lvl="3" indent="-228600" algn="l">
              <a:spcBef>
                <a:spcPts val="1000"/>
              </a:spcBef>
              <a:spcAft>
                <a:spcPts val="0"/>
              </a:spcAft>
              <a:buSzPts val="1280"/>
              <a:buNone/>
              <a:defRPr sz="1600" b="1"/>
            </a:lvl4pPr>
            <a:lvl5pPr marL="2286000" lvl="4" indent="-228600" algn="l">
              <a:spcBef>
                <a:spcPts val="1000"/>
              </a:spcBef>
              <a:spcAft>
                <a:spcPts val="0"/>
              </a:spcAft>
              <a:buSzPts val="1280"/>
              <a:buNone/>
              <a:defRPr sz="1600" b="1"/>
            </a:lvl5pPr>
            <a:lvl6pPr marL="2743200" lvl="5" indent="-228600" algn="l">
              <a:spcBef>
                <a:spcPts val="1000"/>
              </a:spcBef>
              <a:spcAft>
                <a:spcPts val="0"/>
              </a:spcAft>
              <a:buSzPts val="1280"/>
              <a:buNone/>
              <a:defRPr sz="1600" b="1"/>
            </a:lvl6pPr>
            <a:lvl7pPr marL="3200400" lvl="6" indent="-228600" algn="l">
              <a:spcBef>
                <a:spcPts val="1000"/>
              </a:spcBef>
              <a:spcAft>
                <a:spcPts val="0"/>
              </a:spcAft>
              <a:buSzPts val="1280"/>
              <a:buNone/>
              <a:defRPr sz="1600" b="1"/>
            </a:lvl7pPr>
            <a:lvl8pPr marL="3657600" lvl="7" indent="-228600" algn="l">
              <a:spcBef>
                <a:spcPts val="1000"/>
              </a:spcBef>
              <a:spcAft>
                <a:spcPts val="0"/>
              </a:spcAft>
              <a:buSzPts val="1280"/>
              <a:buNone/>
              <a:defRPr sz="1600" b="1"/>
            </a:lvl8pPr>
            <a:lvl9pPr marL="4114800" lvl="8" indent="-228600" algn="l">
              <a:spcBef>
                <a:spcPts val="1000"/>
              </a:spcBef>
              <a:spcAft>
                <a:spcPts val="0"/>
              </a:spcAft>
              <a:buSzPts val="1280"/>
              <a:buNone/>
              <a:defRPr sz="1600" b="1"/>
            </a:lvl9pPr>
          </a:lstStyle>
          <a:p>
            <a:endParaRPr/>
          </a:p>
        </p:txBody>
      </p:sp>
      <p:sp>
        <p:nvSpPr>
          <p:cNvPr id="69" name="Google Shape;69;p12"/>
          <p:cNvSpPr txBox="1">
            <a:spLocks noGrp="1"/>
          </p:cNvSpPr>
          <p:nvPr>
            <p:ph type="body" idx="2"/>
          </p:nvPr>
        </p:nvSpPr>
        <p:spPr>
          <a:xfrm>
            <a:off x="675745" y="2737245"/>
            <a:ext cx="4185623" cy="3304117"/>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70" name="Google Shape;70;p12"/>
          <p:cNvSpPr txBox="1">
            <a:spLocks noGrp="1"/>
          </p:cNvSpPr>
          <p:nvPr>
            <p:ph type="body" idx="3"/>
          </p:nvPr>
        </p:nvSpPr>
        <p:spPr>
          <a:xfrm>
            <a:off x="5088383" y="2160983"/>
            <a:ext cx="4185618" cy="576262"/>
          </a:xfrm>
          <a:prstGeom prst="rect">
            <a:avLst/>
          </a:prstGeom>
          <a:noFill/>
          <a:ln>
            <a:noFill/>
          </a:ln>
        </p:spPr>
        <p:txBody>
          <a:bodyPr spcFirstLastPara="1" wrap="square" lIns="91425" tIns="45700" rIns="91425" bIns="45700" anchor="b" anchorCtr="0">
            <a:noAutofit/>
          </a:bodyPr>
          <a:lstStyle>
            <a:lvl1pPr marL="457200" lvl="0" indent="-228600" algn="l">
              <a:spcBef>
                <a:spcPts val="1000"/>
              </a:spcBef>
              <a:spcAft>
                <a:spcPts val="0"/>
              </a:spcAft>
              <a:buSzPts val="1920"/>
              <a:buNone/>
              <a:defRPr sz="2400" b="0"/>
            </a:lvl1pPr>
            <a:lvl2pPr marL="914400" lvl="1" indent="-228600" algn="l">
              <a:spcBef>
                <a:spcPts val="1000"/>
              </a:spcBef>
              <a:spcAft>
                <a:spcPts val="0"/>
              </a:spcAft>
              <a:buSzPts val="1600"/>
              <a:buNone/>
              <a:defRPr sz="2000" b="1"/>
            </a:lvl2pPr>
            <a:lvl3pPr marL="1371600" lvl="2" indent="-228600" algn="l">
              <a:spcBef>
                <a:spcPts val="1000"/>
              </a:spcBef>
              <a:spcAft>
                <a:spcPts val="0"/>
              </a:spcAft>
              <a:buSzPts val="1440"/>
              <a:buNone/>
              <a:defRPr sz="1800" b="1"/>
            </a:lvl3pPr>
            <a:lvl4pPr marL="1828800" lvl="3" indent="-228600" algn="l">
              <a:spcBef>
                <a:spcPts val="1000"/>
              </a:spcBef>
              <a:spcAft>
                <a:spcPts val="0"/>
              </a:spcAft>
              <a:buSzPts val="1280"/>
              <a:buNone/>
              <a:defRPr sz="1600" b="1"/>
            </a:lvl4pPr>
            <a:lvl5pPr marL="2286000" lvl="4" indent="-228600" algn="l">
              <a:spcBef>
                <a:spcPts val="1000"/>
              </a:spcBef>
              <a:spcAft>
                <a:spcPts val="0"/>
              </a:spcAft>
              <a:buSzPts val="1280"/>
              <a:buNone/>
              <a:defRPr sz="1600" b="1"/>
            </a:lvl5pPr>
            <a:lvl6pPr marL="2743200" lvl="5" indent="-228600" algn="l">
              <a:spcBef>
                <a:spcPts val="1000"/>
              </a:spcBef>
              <a:spcAft>
                <a:spcPts val="0"/>
              </a:spcAft>
              <a:buSzPts val="1280"/>
              <a:buNone/>
              <a:defRPr sz="1600" b="1"/>
            </a:lvl6pPr>
            <a:lvl7pPr marL="3200400" lvl="6" indent="-228600" algn="l">
              <a:spcBef>
                <a:spcPts val="1000"/>
              </a:spcBef>
              <a:spcAft>
                <a:spcPts val="0"/>
              </a:spcAft>
              <a:buSzPts val="1280"/>
              <a:buNone/>
              <a:defRPr sz="1600" b="1"/>
            </a:lvl7pPr>
            <a:lvl8pPr marL="3657600" lvl="7" indent="-228600" algn="l">
              <a:spcBef>
                <a:spcPts val="1000"/>
              </a:spcBef>
              <a:spcAft>
                <a:spcPts val="0"/>
              </a:spcAft>
              <a:buSzPts val="1280"/>
              <a:buNone/>
              <a:defRPr sz="1600" b="1"/>
            </a:lvl8pPr>
            <a:lvl9pPr marL="4114800" lvl="8" indent="-228600" algn="l">
              <a:spcBef>
                <a:spcPts val="1000"/>
              </a:spcBef>
              <a:spcAft>
                <a:spcPts val="0"/>
              </a:spcAft>
              <a:buSzPts val="1280"/>
              <a:buNone/>
              <a:defRPr sz="1600" b="1"/>
            </a:lvl9pPr>
          </a:lstStyle>
          <a:p>
            <a:endParaRPr/>
          </a:p>
        </p:txBody>
      </p:sp>
      <p:sp>
        <p:nvSpPr>
          <p:cNvPr id="71" name="Google Shape;71;p12"/>
          <p:cNvSpPr txBox="1">
            <a:spLocks noGrp="1"/>
          </p:cNvSpPr>
          <p:nvPr>
            <p:ph type="body" idx="4"/>
          </p:nvPr>
        </p:nvSpPr>
        <p:spPr>
          <a:xfrm>
            <a:off x="5088384" y="2737245"/>
            <a:ext cx="4185617" cy="3304117"/>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72" name="Google Shape;72;p12"/>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2"/>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5"/>
        <p:cNvGrpSpPr/>
        <p:nvPr/>
      </p:nvGrpSpPr>
      <p:grpSpPr>
        <a:xfrm>
          <a:off x="0" y="0"/>
          <a:ext cx="0" cy="0"/>
          <a:chOff x="0" y="0"/>
          <a:chExt cx="0" cy="0"/>
        </a:xfrm>
      </p:grpSpPr>
      <p:sp>
        <p:nvSpPr>
          <p:cNvPr id="76" name="Google Shape;76;p13"/>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3"/>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14"/>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4"/>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4"/>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84"/>
        <p:cNvGrpSpPr/>
        <p:nvPr/>
      </p:nvGrpSpPr>
      <p:grpSpPr>
        <a:xfrm>
          <a:off x="0" y="0"/>
          <a:ext cx="0" cy="0"/>
          <a:chOff x="0" y="0"/>
          <a:chExt cx="0" cy="0"/>
        </a:xfrm>
      </p:grpSpPr>
      <p:sp>
        <p:nvSpPr>
          <p:cNvPr id="85" name="Google Shape;85;p15"/>
          <p:cNvSpPr txBox="1">
            <a:spLocks noGrp="1"/>
          </p:cNvSpPr>
          <p:nvPr>
            <p:ph type="title"/>
          </p:nvPr>
        </p:nvSpPr>
        <p:spPr>
          <a:xfrm>
            <a:off x="677334" y="1498604"/>
            <a:ext cx="3854528" cy="1278466"/>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2000"/>
              <a:buFont typeface="Trebuchet MS"/>
              <a:buNone/>
              <a:defRPr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15"/>
          <p:cNvSpPr txBox="1">
            <a:spLocks noGrp="1"/>
          </p:cNvSpPr>
          <p:nvPr>
            <p:ph type="body" idx="1"/>
          </p:nvPr>
        </p:nvSpPr>
        <p:spPr>
          <a:xfrm>
            <a:off x="4760461" y="514924"/>
            <a:ext cx="4513541" cy="5526437"/>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87" name="Google Shape;87;p15"/>
          <p:cNvSpPr txBox="1">
            <a:spLocks noGrp="1"/>
          </p:cNvSpPr>
          <p:nvPr>
            <p:ph type="body" idx="2"/>
          </p:nvPr>
        </p:nvSpPr>
        <p:spPr>
          <a:xfrm>
            <a:off x="677334" y="2777069"/>
            <a:ext cx="3854528" cy="2584449"/>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1120"/>
              <a:buNone/>
              <a:defRPr sz="1400"/>
            </a:lvl1pPr>
            <a:lvl2pPr marL="914400" lvl="1" indent="-228600" algn="l">
              <a:spcBef>
                <a:spcPts val="1000"/>
              </a:spcBef>
              <a:spcAft>
                <a:spcPts val="0"/>
              </a:spcAft>
              <a:buSzPts val="1120"/>
              <a:buNone/>
              <a:defRPr sz="1400"/>
            </a:lvl2pPr>
            <a:lvl3pPr marL="1371600" lvl="2" indent="-228600" algn="l">
              <a:spcBef>
                <a:spcPts val="1000"/>
              </a:spcBef>
              <a:spcAft>
                <a:spcPts val="0"/>
              </a:spcAft>
              <a:buSzPts val="960"/>
              <a:buNone/>
              <a:defRPr sz="1200"/>
            </a:lvl3pPr>
            <a:lvl4pPr marL="1828800" lvl="3" indent="-228600" algn="l">
              <a:spcBef>
                <a:spcPts val="1000"/>
              </a:spcBef>
              <a:spcAft>
                <a:spcPts val="0"/>
              </a:spcAft>
              <a:buSzPts val="800"/>
              <a:buNone/>
              <a:defRPr sz="1000"/>
            </a:lvl4pPr>
            <a:lvl5pPr marL="2286000" lvl="4" indent="-228600" algn="l">
              <a:spcBef>
                <a:spcPts val="1000"/>
              </a:spcBef>
              <a:spcAft>
                <a:spcPts val="0"/>
              </a:spcAft>
              <a:buSzPts val="800"/>
              <a:buNone/>
              <a:defRPr sz="1000"/>
            </a:lvl5pPr>
            <a:lvl6pPr marL="2743200" lvl="5" indent="-228600" algn="l">
              <a:spcBef>
                <a:spcPts val="1000"/>
              </a:spcBef>
              <a:spcAft>
                <a:spcPts val="0"/>
              </a:spcAft>
              <a:buSzPts val="800"/>
              <a:buNone/>
              <a:defRPr sz="1000"/>
            </a:lvl6pPr>
            <a:lvl7pPr marL="3200400" lvl="6" indent="-228600" algn="l">
              <a:spcBef>
                <a:spcPts val="1000"/>
              </a:spcBef>
              <a:spcAft>
                <a:spcPts val="0"/>
              </a:spcAft>
              <a:buSzPts val="800"/>
              <a:buNone/>
              <a:defRPr sz="1000"/>
            </a:lvl7pPr>
            <a:lvl8pPr marL="3657600" lvl="7" indent="-228600" algn="l">
              <a:spcBef>
                <a:spcPts val="1000"/>
              </a:spcBef>
              <a:spcAft>
                <a:spcPts val="0"/>
              </a:spcAft>
              <a:buSzPts val="800"/>
              <a:buNone/>
              <a:defRPr sz="1000"/>
            </a:lvl8pPr>
            <a:lvl9pPr marL="4114800" lvl="8" indent="-228600" algn="l">
              <a:spcBef>
                <a:spcPts val="1000"/>
              </a:spcBef>
              <a:spcAft>
                <a:spcPts val="0"/>
              </a:spcAft>
              <a:buSzPts val="800"/>
              <a:buNone/>
              <a:defRPr sz="1000"/>
            </a:lvl9pPr>
          </a:lstStyle>
          <a:p>
            <a:endParaRPr/>
          </a:p>
        </p:txBody>
      </p:sp>
      <p:sp>
        <p:nvSpPr>
          <p:cNvPr id="88" name="Google Shape;88;p15"/>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9" name="Google Shape;89;p15"/>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15"/>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pSp>
        <p:nvGrpSpPr>
          <p:cNvPr id="10" name="Google Shape;10;p6"/>
          <p:cNvGrpSpPr/>
          <p:nvPr/>
        </p:nvGrpSpPr>
        <p:grpSpPr>
          <a:xfrm>
            <a:off x="0" y="-8467"/>
            <a:ext cx="12192000" cy="6866467"/>
            <a:chOff x="0" y="-8467"/>
            <a:chExt cx="12192000" cy="6866467"/>
          </a:xfrm>
        </p:grpSpPr>
        <p:cxnSp>
          <p:nvCxnSpPr>
            <p:cNvPr id="11" name="Google Shape;11;p6"/>
            <p:cNvCxnSpPr/>
            <p:nvPr/>
          </p:nvCxnSpPr>
          <p:spPr>
            <a:xfrm>
              <a:off x="9371012" y="0"/>
              <a:ext cx="1219200" cy="6858000"/>
            </a:xfrm>
            <a:prstGeom prst="straightConnector1">
              <a:avLst/>
            </a:prstGeom>
            <a:noFill/>
            <a:ln w="9525" cap="flat" cmpd="sng">
              <a:solidFill>
                <a:srgbClr val="BFBFBF"/>
              </a:solidFill>
              <a:prstDash val="solid"/>
              <a:round/>
              <a:headEnd type="none" w="sm" len="sm"/>
              <a:tailEnd type="none" w="sm" len="sm"/>
            </a:ln>
          </p:spPr>
        </p:cxnSp>
        <p:cxnSp>
          <p:nvCxnSpPr>
            <p:cNvPr id="12" name="Google Shape;12;p6"/>
            <p:cNvCxnSpPr/>
            <p:nvPr/>
          </p:nvCxnSpPr>
          <p:spPr>
            <a:xfrm flipH="1">
              <a:off x="7425267" y="3681413"/>
              <a:ext cx="4763558" cy="3176587"/>
            </a:xfrm>
            <a:prstGeom prst="straightConnector1">
              <a:avLst/>
            </a:prstGeom>
            <a:noFill/>
            <a:ln w="9525" cap="flat" cmpd="sng">
              <a:solidFill>
                <a:srgbClr val="D8D8D8"/>
              </a:solidFill>
              <a:prstDash val="solid"/>
              <a:round/>
              <a:headEnd type="none" w="sm" len="sm"/>
              <a:tailEnd type="none" w="sm" len="sm"/>
            </a:ln>
          </p:spPr>
        </p:cxnSp>
        <p:sp>
          <p:nvSpPr>
            <p:cNvPr id="13" name="Google Shape;13;p6"/>
            <p:cNvSpPr/>
            <p:nvPr/>
          </p:nvSpPr>
          <p:spPr>
            <a:xfrm>
              <a:off x="9181476" y="-8467"/>
              <a:ext cx="3007349" cy="6866467"/>
            </a:xfrm>
            <a:custGeom>
              <a:avLst/>
              <a:gdLst/>
              <a:ahLst/>
              <a:cxnLst/>
              <a:rect l="l" t="t" r="r" b="b"/>
              <a:pathLst>
                <a:path w="3007349" h="6866467" extrusionOk="0">
                  <a:moveTo>
                    <a:pt x="2045532" y="0"/>
                  </a:moveTo>
                  <a:lnTo>
                    <a:pt x="3007349" y="0"/>
                  </a:lnTo>
                  <a:lnTo>
                    <a:pt x="3007349" y="6866467"/>
                  </a:lnTo>
                  <a:lnTo>
                    <a:pt x="0" y="6866467"/>
                  </a:lnTo>
                  <a:lnTo>
                    <a:pt x="2045532" y="0"/>
                  </a:lnTo>
                  <a:close/>
                </a:path>
              </a:pathLst>
            </a:custGeom>
            <a:solidFill>
              <a:schemeClr val="accent1">
                <a:alpha val="29803"/>
              </a:schemeClr>
            </a:solidFill>
            <a:ln>
              <a:noFill/>
            </a:ln>
          </p:spPr>
        </p:sp>
        <p:sp>
          <p:nvSpPr>
            <p:cNvPr id="14" name="Google Shape;14;p6"/>
            <p:cNvSpPr/>
            <p:nvPr/>
          </p:nvSpPr>
          <p:spPr>
            <a:xfrm>
              <a:off x="9603442" y="-8467"/>
              <a:ext cx="2588558" cy="6866467"/>
            </a:xfrm>
            <a:custGeom>
              <a:avLst/>
              <a:gdLst/>
              <a:ahLst/>
              <a:cxnLst/>
              <a:rect l="l" t="t" r="r" b="b"/>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5" name="Google Shape;15;p6"/>
            <p:cNvSpPr/>
            <p:nvPr/>
          </p:nvSpPr>
          <p:spPr>
            <a:xfrm>
              <a:off x="8932333" y="3048000"/>
              <a:ext cx="3259667" cy="3810000"/>
            </a:xfrm>
            <a:prstGeom prst="triangle">
              <a:avLst>
                <a:gd name="adj" fmla="val 100000"/>
              </a:avLst>
            </a:prstGeom>
            <a:solidFill>
              <a:schemeClr val="accent2">
                <a:alpha val="71764"/>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6"/>
            <p:cNvSpPr/>
            <p:nvPr/>
          </p:nvSpPr>
          <p:spPr>
            <a:xfrm>
              <a:off x="9334500" y="-8467"/>
              <a:ext cx="2854326" cy="6866467"/>
            </a:xfrm>
            <a:custGeom>
              <a:avLst/>
              <a:gdLst/>
              <a:ahLst/>
              <a:cxnLst/>
              <a:rect l="l" t="t" r="r" b="b"/>
              <a:pathLst>
                <a:path w="2858013" h="6866467" extrusionOk="0">
                  <a:moveTo>
                    <a:pt x="0" y="0"/>
                  </a:moveTo>
                  <a:lnTo>
                    <a:pt x="2858013" y="0"/>
                  </a:lnTo>
                  <a:lnTo>
                    <a:pt x="2858013" y="6866467"/>
                  </a:lnTo>
                  <a:lnTo>
                    <a:pt x="2473942" y="6866467"/>
                  </a:lnTo>
                  <a:lnTo>
                    <a:pt x="0" y="0"/>
                  </a:lnTo>
                  <a:close/>
                </a:path>
              </a:pathLst>
            </a:custGeom>
            <a:solidFill>
              <a:srgbClr val="3F7818">
                <a:alpha val="69803"/>
              </a:srgbClr>
            </a:solidFill>
            <a:ln>
              <a:noFill/>
            </a:ln>
          </p:spPr>
        </p:sp>
        <p:sp>
          <p:nvSpPr>
            <p:cNvPr id="17" name="Google Shape;17;p6"/>
            <p:cNvSpPr/>
            <p:nvPr/>
          </p:nvSpPr>
          <p:spPr>
            <a:xfrm>
              <a:off x="10898730" y="-8467"/>
              <a:ext cx="1290094" cy="6866467"/>
            </a:xfrm>
            <a:custGeom>
              <a:avLst/>
              <a:gdLst/>
              <a:ahLst/>
              <a:cxnLst/>
              <a:rect l="l" t="t" r="r" b="b"/>
              <a:pathLst>
                <a:path w="1290094" h="6858000" extrusionOk="0">
                  <a:moveTo>
                    <a:pt x="1019735" y="0"/>
                  </a:moveTo>
                  <a:lnTo>
                    <a:pt x="1290094" y="0"/>
                  </a:lnTo>
                  <a:lnTo>
                    <a:pt x="1290094" y="6858000"/>
                  </a:lnTo>
                  <a:lnTo>
                    <a:pt x="0" y="6858000"/>
                  </a:lnTo>
                  <a:lnTo>
                    <a:pt x="1019735" y="0"/>
                  </a:lnTo>
                  <a:close/>
                </a:path>
              </a:pathLst>
            </a:custGeom>
            <a:solidFill>
              <a:srgbClr val="BFE471">
                <a:alpha val="69803"/>
              </a:srgbClr>
            </a:solidFill>
            <a:ln>
              <a:noFill/>
            </a:ln>
          </p:spPr>
        </p:sp>
        <p:sp>
          <p:nvSpPr>
            <p:cNvPr id="18" name="Google Shape;18;p6"/>
            <p:cNvSpPr/>
            <p:nvPr/>
          </p:nvSpPr>
          <p:spPr>
            <a:xfrm>
              <a:off x="10938999" y="-8467"/>
              <a:ext cx="1249825" cy="6866467"/>
            </a:xfrm>
            <a:custGeom>
              <a:avLst/>
              <a:gdLst/>
              <a:ahLst/>
              <a:cxnLst/>
              <a:rect l="l" t="t" r="r" b="b"/>
              <a:pathLst>
                <a:path w="1249825" h="6858000" extrusionOk="0">
                  <a:moveTo>
                    <a:pt x="0" y="0"/>
                  </a:moveTo>
                  <a:lnTo>
                    <a:pt x="1249825" y="0"/>
                  </a:lnTo>
                  <a:lnTo>
                    <a:pt x="1249825" y="6858000"/>
                  </a:lnTo>
                  <a:lnTo>
                    <a:pt x="1109382" y="6858000"/>
                  </a:lnTo>
                  <a:lnTo>
                    <a:pt x="0" y="0"/>
                  </a:lnTo>
                  <a:close/>
                </a:path>
              </a:pathLst>
            </a:custGeom>
            <a:solidFill>
              <a:schemeClr val="accent1">
                <a:alpha val="64705"/>
              </a:schemeClr>
            </a:solidFill>
            <a:ln>
              <a:noFill/>
            </a:ln>
          </p:spPr>
        </p:sp>
        <p:sp>
          <p:nvSpPr>
            <p:cNvPr id="19" name="Google Shape;19;p6"/>
            <p:cNvSpPr/>
            <p:nvPr/>
          </p:nvSpPr>
          <p:spPr>
            <a:xfrm>
              <a:off x="10371666" y="3589867"/>
              <a:ext cx="1817159" cy="3268133"/>
            </a:xfrm>
            <a:prstGeom prst="triangle">
              <a:avLst>
                <a:gd name="adj" fmla="val 100000"/>
              </a:avLst>
            </a:prstGeom>
            <a:solidFill>
              <a:schemeClr val="accent1">
                <a:alpha val="8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6"/>
            <p:cNvSpPr/>
            <p:nvPr/>
          </p:nvSpPr>
          <p:spPr>
            <a:xfrm>
              <a:off x="0" y="4013200"/>
              <a:ext cx="448733" cy="2844800"/>
            </a:xfrm>
            <a:prstGeom prst="triangle">
              <a:avLst>
                <a:gd name="adj" fmla="val 0"/>
              </a:avLst>
            </a:prstGeom>
            <a:solidFill>
              <a:schemeClr val="accent1">
                <a:alpha val="84705"/>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 name="Google Shape;21;p6"/>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marR="0" lvl="0" algn="l" rtl="0">
              <a:spcBef>
                <a:spcPts val="0"/>
              </a:spcBef>
              <a:spcAft>
                <a:spcPts val="0"/>
              </a:spcAft>
              <a:buClr>
                <a:schemeClr val="accent1"/>
              </a:buClr>
              <a:buSzPts val="3600"/>
              <a:buFont typeface="Trebuchet MS"/>
              <a:buNone/>
              <a:defRPr sz="36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22" name="Google Shape;22;p6"/>
          <p:cNvSpPr txBox="1">
            <a:spLocks noGrp="1"/>
          </p:cNvSpPr>
          <p:nvPr>
            <p:ph type="body" idx="1"/>
          </p:nvPr>
        </p:nvSpPr>
        <p:spPr>
          <a:xfrm>
            <a:off x="677334" y="2160589"/>
            <a:ext cx="8596668" cy="3880773"/>
          </a:xfrm>
          <a:prstGeom prst="rect">
            <a:avLst/>
          </a:prstGeom>
          <a:noFill/>
          <a:ln>
            <a:noFill/>
          </a:ln>
        </p:spPr>
        <p:txBody>
          <a:bodyPr spcFirstLastPara="1" wrap="square" lIns="91425" tIns="45700" rIns="91425" bIns="45700" anchor="t" anchorCtr="0">
            <a:normAutofit/>
          </a:bodyPr>
          <a:lstStyle>
            <a:lvl1pPr marL="457200" marR="0" lvl="0" indent="-320040" algn="l" rtl="0">
              <a:spcBef>
                <a:spcPts val="1000"/>
              </a:spcBef>
              <a:spcAft>
                <a:spcPts val="0"/>
              </a:spcAft>
              <a:buClr>
                <a:schemeClr val="accent1"/>
              </a:buClr>
              <a:buSzPts val="1440"/>
              <a:buFont typeface="Noto Sans Symbols"/>
              <a:buChar char="►"/>
              <a:defRPr sz="1800" b="0" i="0" u="none" strike="noStrike" cap="none">
                <a:solidFill>
                  <a:srgbClr val="3F3F3F"/>
                </a:solidFill>
                <a:latin typeface="Trebuchet MS"/>
                <a:ea typeface="Trebuchet MS"/>
                <a:cs typeface="Trebuchet MS"/>
                <a:sym typeface="Trebuchet MS"/>
              </a:defRPr>
            </a:lvl1pPr>
            <a:lvl2pPr marL="914400" marR="0" lvl="1" indent="-309880" algn="l" rtl="0">
              <a:spcBef>
                <a:spcPts val="1000"/>
              </a:spcBef>
              <a:spcAft>
                <a:spcPts val="0"/>
              </a:spcAft>
              <a:buClr>
                <a:schemeClr val="accent1"/>
              </a:buClr>
              <a:buSzPts val="1280"/>
              <a:buFont typeface="Noto Sans Symbols"/>
              <a:buChar char="►"/>
              <a:defRPr sz="1600" b="0" i="0" u="none" strike="noStrike" cap="none">
                <a:solidFill>
                  <a:srgbClr val="3F3F3F"/>
                </a:solidFill>
                <a:latin typeface="Trebuchet MS"/>
                <a:ea typeface="Trebuchet MS"/>
                <a:cs typeface="Trebuchet MS"/>
                <a:sym typeface="Trebuchet MS"/>
              </a:defRPr>
            </a:lvl2pPr>
            <a:lvl3pPr marL="1371600" marR="0" lvl="2" indent="-299719" algn="l" rtl="0">
              <a:spcBef>
                <a:spcPts val="1000"/>
              </a:spcBef>
              <a:spcAft>
                <a:spcPts val="0"/>
              </a:spcAft>
              <a:buClr>
                <a:schemeClr val="accent1"/>
              </a:buClr>
              <a:buSzPts val="1120"/>
              <a:buFont typeface="Noto Sans Symbols"/>
              <a:buChar char="►"/>
              <a:defRPr sz="1400" b="0" i="0" u="none" strike="noStrike" cap="none">
                <a:solidFill>
                  <a:srgbClr val="3F3F3F"/>
                </a:solidFill>
                <a:latin typeface="Trebuchet MS"/>
                <a:ea typeface="Trebuchet MS"/>
                <a:cs typeface="Trebuchet MS"/>
                <a:sym typeface="Trebuchet MS"/>
              </a:defRPr>
            </a:lvl3pPr>
            <a:lvl4pPr marL="1828800" marR="0" lvl="3"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4pPr>
            <a:lvl5pPr marL="2286000" marR="0" lvl="4"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5pPr>
            <a:lvl6pPr marL="2743200" marR="0" lvl="5"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sp>
        <p:nvSpPr>
          <p:cNvPr id="23" name="Google Shape;23;p6"/>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24" name="Google Shape;24;p6"/>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25" name="Google Shape;25;p6"/>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mailto:jessica.morgan34@det.nsw.edu.au"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mailto:grant.robinson@det.nsw.edu.a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150"/>
        <p:cNvGrpSpPr/>
        <p:nvPr/>
      </p:nvGrpSpPr>
      <p:grpSpPr>
        <a:xfrm>
          <a:off x="0" y="0"/>
          <a:ext cx="0" cy="0"/>
          <a:chOff x="0" y="0"/>
          <a:chExt cx="0" cy="0"/>
        </a:xfrm>
      </p:grpSpPr>
      <p:sp>
        <p:nvSpPr>
          <p:cNvPr id="151" name="Google Shape;151;p1"/>
          <p:cNvSpPr txBox="1">
            <a:spLocks noGrp="1"/>
          </p:cNvSpPr>
          <p:nvPr>
            <p:ph type="ctrTitle"/>
          </p:nvPr>
        </p:nvSpPr>
        <p:spPr>
          <a:xfrm>
            <a:off x="437496" y="2000323"/>
            <a:ext cx="9515600" cy="1363200"/>
          </a:xfrm>
          <a:prstGeom prst="rect">
            <a:avLst/>
          </a:prstGeom>
          <a:noFill/>
          <a:ln>
            <a:noFill/>
          </a:ln>
        </p:spPr>
        <p:txBody>
          <a:bodyPr spcFirstLastPara="1" wrap="square" lIns="121900" tIns="121900" rIns="121900" bIns="121900" anchor="b" anchorCtr="0">
            <a:noAutofit/>
          </a:bodyPr>
          <a:lstStyle/>
          <a:p>
            <a:pPr marL="0" lvl="0" indent="0" algn="r" rtl="0">
              <a:spcBef>
                <a:spcPts val="0"/>
              </a:spcBef>
              <a:spcAft>
                <a:spcPts val="0"/>
              </a:spcAft>
              <a:buClr>
                <a:srgbClr val="000000"/>
              </a:buClr>
              <a:buSzPts val="5400"/>
              <a:buFont typeface="Arial"/>
              <a:buNone/>
            </a:pPr>
            <a:r>
              <a:rPr lang="en" b="0">
                <a:solidFill>
                  <a:srgbClr val="000000"/>
                </a:solidFill>
                <a:latin typeface="Arial"/>
                <a:ea typeface="Arial"/>
                <a:cs typeface="Arial"/>
                <a:sym typeface="Arial"/>
              </a:rPr>
              <a:t>CTHS HSC Boys Mentoring</a:t>
            </a:r>
            <a:endParaRPr>
              <a:solidFill>
                <a:srgbClr val="000000"/>
              </a:solidFill>
            </a:endParaRPr>
          </a:p>
        </p:txBody>
      </p:sp>
      <p:sp>
        <p:nvSpPr>
          <p:cNvPr id="152" name="Google Shape;152;p1"/>
          <p:cNvSpPr txBox="1">
            <a:spLocks noGrp="1"/>
          </p:cNvSpPr>
          <p:nvPr>
            <p:ph type="subTitle" idx="1"/>
          </p:nvPr>
        </p:nvSpPr>
        <p:spPr>
          <a:xfrm>
            <a:off x="2823507" y="3225286"/>
            <a:ext cx="6494000" cy="1118789"/>
          </a:xfrm>
          <a:prstGeom prst="rect">
            <a:avLst/>
          </a:prstGeom>
          <a:noFill/>
          <a:ln>
            <a:noFill/>
          </a:ln>
        </p:spPr>
        <p:txBody>
          <a:bodyPr spcFirstLastPara="1" wrap="square" lIns="121900" tIns="121900" rIns="121900" bIns="121900" anchor="t" anchorCtr="0">
            <a:noAutofit/>
          </a:bodyPr>
          <a:lstStyle/>
          <a:p>
            <a:pPr marL="0" lvl="0" indent="0" algn="r" rtl="0">
              <a:lnSpc>
                <a:spcPct val="115000"/>
              </a:lnSpc>
              <a:spcBef>
                <a:spcPts val="1333"/>
              </a:spcBef>
              <a:spcAft>
                <a:spcPts val="0"/>
              </a:spcAft>
              <a:buSzPts val="2134"/>
              <a:buNone/>
            </a:pPr>
            <a:r>
              <a:rPr lang="en" sz="2667">
                <a:solidFill>
                  <a:srgbClr val="000000"/>
                </a:solidFill>
              </a:rPr>
              <a:t>Making the most of Year 12 at CTHS</a:t>
            </a:r>
            <a:endParaRPr sz="2667">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
          <p:cNvSpPr txBox="1">
            <a:spLocks noGrp="1"/>
          </p:cNvSpPr>
          <p:nvPr>
            <p:ph type="title"/>
          </p:nvPr>
        </p:nvSpPr>
        <p:spPr>
          <a:xfrm>
            <a:off x="415600" y="593367"/>
            <a:ext cx="11360800" cy="943200"/>
          </a:xfrm>
          <a:prstGeom prst="rect">
            <a:avLst/>
          </a:prstGeom>
          <a:noFill/>
          <a:ln>
            <a:noFill/>
          </a:ln>
        </p:spPr>
        <p:txBody>
          <a:bodyPr spcFirstLastPara="1" wrap="square" lIns="121900" tIns="121900" rIns="121900" bIns="121900" anchor="t" anchorCtr="0">
            <a:noAutofit/>
          </a:bodyPr>
          <a:lstStyle/>
          <a:p>
            <a:pPr marL="0" lvl="0" indent="0" algn="l" rtl="0">
              <a:spcBef>
                <a:spcPts val="0"/>
              </a:spcBef>
              <a:spcAft>
                <a:spcPts val="0"/>
              </a:spcAft>
              <a:buClr>
                <a:srgbClr val="000000"/>
              </a:buClr>
              <a:buSzPts val="3600"/>
              <a:buFont typeface="Trebuchet MS"/>
              <a:buNone/>
            </a:pPr>
            <a:r>
              <a:rPr lang="en">
                <a:solidFill>
                  <a:srgbClr val="000000"/>
                </a:solidFill>
              </a:rPr>
              <a:t>What is the program?</a:t>
            </a:r>
            <a:endParaRPr>
              <a:solidFill>
                <a:srgbClr val="000000"/>
              </a:solidFill>
            </a:endParaRPr>
          </a:p>
          <a:p>
            <a:pPr marL="0" lvl="0" indent="0" algn="l" rtl="0">
              <a:spcBef>
                <a:spcPts val="0"/>
              </a:spcBef>
              <a:spcAft>
                <a:spcPts val="0"/>
              </a:spcAft>
              <a:buClr>
                <a:schemeClr val="accent1"/>
              </a:buClr>
              <a:buSzPts val="3600"/>
              <a:buFont typeface="Trebuchet MS"/>
              <a:buNone/>
            </a:pPr>
            <a:endParaRPr>
              <a:solidFill>
                <a:srgbClr val="000000"/>
              </a:solidFill>
            </a:endParaRPr>
          </a:p>
        </p:txBody>
      </p:sp>
      <p:sp>
        <p:nvSpPr>
          <p:cNvPr id="158" name="Google Shape;158;p2"/>
          <p:cNvSpPr txBox="1">
            <a:spLocks noGrp="1"/>
          </p:cNvSpPr>
          <p:nvPr>
            <p:ph type="body" idx="1"/>
          </p:nvPr>
        </p:nvSpPr>
        <p:spPr>
          <a:xfrm>
            <a:off x="415600" y="1688433"/>
            <a:ext cx="9120286" cy="4403600"/>
          </a:xfrm>
          <a:prstGeom prst="rect">
            <a:avLst/>
          </a:prstGeom>
          <a:noFill/>
          <a:ln>
            <a:noFill/>
          </a:ln>
        </p:spPr>
        <p:txBody>
          <a:bodyPr spcFirstLastPara="1" wrap="square" lIns="121900" tIns="121900" rIns="121900" bIns="121900" anchor="t" anchorCtr="0">
            <a:noAutofit/>
          </a:bodyPr>
          <a:lstStyle/>
          <a:p>
            <a:pPr marL="152396" lvl="0" indent="0" algn="l" rtl="0">
              <a:spcBef>
                <a:spcPts val="0"/>
              </a:spcBef>
              <a:spcAft>
                <a:spcPts val="0"/>
              </a:spcAft>
              <a:buClr>
                <a:srgbClr val="000000"/>
              </a:buClr>
              <a:buSzPts val="1800"/>
              <a:buNone/>
            </a:pPr>
            <a:r>
              <a:rPr lang="en" sz="2800">
                <a:solidFill>
                  <a:srgbClr val="000000"/>
                </a:solidFill>
              </a:rPr>
              <a:t>The HSC Boys Mentoring Program is an opportunity for a selected group of </a:t>
            </a:r>
            <a:r>
              <a:rPr lang="en" sz="2800" b="1">
                <a:solidFill>
                  <a:srgbClr val="000000"/>
                </a:solidFill>
              </a:rPr>
              <a:t>yr11</a:t>
            </a:r>
            <a:r>
              <a:rPr lang="en" sz="2800">
                <a:solidFill>
                  <a:srgbClr val="000000"/>
                </a:solidFill>
              </a:rPr>
              <a:t> boys to experience success and thrive in all facets of school life. The focus for the program is to improve academic achievement in the HSC by setting challenging goals and consistently working towards those goals. The program will begin in Term 4 2020 and continue throughout the selected group’s HSC year.</a:t>
            </a:r>
            <a:endParaRPr/>
          </a:p>
          <a:p>
            <a:pPr marL="152396" lvl="0" indent="0" algn="l" rtl="0">
              <a:spcBef>
                <a:spcPts val="0"/>
              </a:spcBef>
              <a:spcAft>
                <a:spcPts val="0"/>
              </a:spcAft>
              <a:buClr>
                <a:srgbClr val="000000"/>
              </a:buClr>
              <a:buSzPts val="1800"/>
              <a:buNone/>
            </a:pPr>
            <a:endParaRPr sz="2800">
              <a:solidFill>
                <a:srgbClr val="000000"/>
              </a:solidFill>
            </a:endParaRPr>
          </a:p>
          <a:p>
            <a:pPr marL="152396" lvl="0" indent="0" algn="l" rtl="0">
              <a:spcBef>
                <a:spcPts val="0"/>
              </a:spcBef>
              <a:spcAft>
                <a:spcPts val="0"/>
              </a:spcAft>
              <a:buClr>
                <a:srgbClr val="000000"/>
              </a:buClr>
              <a:buSzPts val="1800"/>
              <a:buNone/>
            </a:pPr>
            <a:endParaRPr sz="280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3"/>
          <p:cNvSpPr txBox="1">
            <a:spLocks noGrp="1"/>
          </p:cNvSpPr>
          <p:nvPr>
            <p:ph type="title"/>
          </p:nvPr>
        </p:nvSpPr>
        <p:spPr>
          <a:xfrm>
            <a:off x="677334" y="609600"/>
            <a:ext cx="8596668" cy="1320800"/>
          </a:xfrm>
          <a:prstGeom prst="rect">
            <a:avLst/>
          </a:prstGeom>
          <a:noFill/>
          <a:ln>
            <a:noFill/>
          </a:ln>
        </p:spPr>
        <p:txBody>
          <a:bodyPr spcFirstLastPara="1" wrap="square" lIns="121900" tIns="121900" rIns="121900" bIns="121900" anchor="t" anchorCtr="0">
            <a:noAutofit/>
          </a:bodyPr>
          <a:lstStyle/>
          <a:p>
            <a:pPr marL="0" lvl="0" indent="0" algn="l" rtl="0">
              <a:spcBef>
                <a:spcPts val="0"/>
              </a:spcBef>
              <a:spcAft>
                <a:spcPts val="0"/>
              </a:spcAft>
              <a:buClr>
                <a:srgbClr val="000000"/>
              </a:buClr>
              <a:buSzPts val="3600"/>
              <a:buFont typeface="Trebuchet MS"/>
              <a:buNone/>
            </a:pPr>
            <a:r>
              <a:rPr lang="en">
                <a:solidFill>
                  <a:srgbClr val="000000"/>
                </a:solidFill>
              </a:rPr>
              <a:t>What we aim to do?</a:t>
            </a:r>
            <a:endParaRPr>
              <a:solidFill>
                <a:srgbClr val="000000"/>
              </a:solidFill>
            </a:endParaRPr>
          </a:p>
        </p:txBody>
      </p:sp>
      <p:sp>
        <p:nvSpPr>
          <p:cNvPr id="164" name="Google Shape;164;p3"/>
          <p:cNvSpPr txBox="1">
            <a:spLocks noGrp="1"/>
          </p:cNvSpPr>
          <p:nvPr>
            <p:ph type="body" idx="1"/>
          </p:nvPr>
        </p:nvSpPr>
        <p:spPr>
          <a:xfrm>
            <a:off x="677334" y="1442131"/>
            <a:ext cx="8596668" cy="3880773"/>
          </a:xfrm>
          <a:prstGeom prst="rect">
            <a:avLst/>
          </a:prstGeom>
          <a:noFill/>
          <a:ln>
            <a:noFill/>
          </a:ln>
        </p:spPr>
        <p:txBody>
          <a:bodyPr spcFirstLastPara="1" wrap="square" lIns="121900" tIns="121900" rIns="121900" bIns="121900" anchor="t" anchorCtr="0">
            <a:noAutofit/>
          </a:bodyPr>
          <a:lstStyle/>
          <a:p>
            <a:pPr marL="342900" lvl="0" indent="-342900" algn="l" rtl="0">
              <a:spcBef>
                <a:spcPts val="1000"/>
              </a:spcBef>
              <a:spcAft>
                <a:spcPts val="0"/>
              </a:spcAft>
              <a:buClr>
                <a:srgbClr val="000000"/>
              </a:buClr>
              <a:buSzPts val="2240"/>
              <a:buFont typeface="Arial"/>
              <a:buChar char="•"/>
            </a:pPr>
            <a:r>
              <a:rPr lang="en" sz="2800">
                <a:solidFill>
                  <a:srgbClr val="000000"/>
                </a:solidFill>
              </a:rPr>
              <a:t>To challenge participants to focus more on the process of learning, and less on the result.​</a:t>
            </a:r>
            <a:endParaRPr/>
          </a:p>
          <a:p>
            <a:pPr marL="342900" lvl="0" indent="-342900" algn="l" rtl="0">
              <a:spcBef>
                <a:spcPts val="1000"/>
              </a:spcBef>
              <a:spcAft>
                <a:spcPts val="0"/>
              </a:spcAft>
              <a:buClr>
                <a:srgbClr val="000000"/>
              </a:buClr>
              <a:buSzPts val="2240"/>
              <a:buFont typeface="Arial"/>
              <a:buChar char="•"/>
            </a:pPr>
            <a:r>
              <a:rPr lang="en" sz="2800">
                <a:solidFill>
                  <a:srgbClr val="000000"/>
                </a:solidFill>
              </a:rPr>
              <a:t>To build capacity in a range of areas that will lead to academic success. </a:t>
            </a:r>
            <a:endParaRPr sz="2800">
              <a:solidFill>
                <a:srgbClr val="000000"/>
              </a:solidFill>
            </a:endParaRPr>
          </a:p>
          <a:p>
            <a:pPr marL="342900" lvl="0" indent="-342900" algn="l" rtl="0">
              <a:spcBef>
                <a:spcPts val="1000"/>
              </a:spcBef>
              <a:spcAft>
                <a:spcPts val="0"/>
              </a:spcAft>
              <a:buClr>
                <a:srgbClr val="000000"/>
              </a:buClr>
              <a:buSzPts val="2240"/>
              <a:buFont typeface="Arial"/>
              <a:buChar char="•"/>
            </a:pPr>
            <a:r>
              <a:rPr lang="en" sz="2800">
                <a:solidFill>
                  <a:srgbClr val="000000"/>
                </a:solidFill>
              </a:rPr>
              <a:t>We would like students to be able to look back on the year and to say this was the year “I really did challenge myself”, and to remember this in the future, particularly when things get a little tough. </a:t>
            </a:r>
            <a:endParaRPr sz="2800">
              <a:solidFill>
                <a:srgbClr val="000000"/>
              </a:solidFill>
            </a:endParaRPr>
          </a:p>
          <a:p>
            <a:pPr marL="342900" lvl="0" indent="-342900" algn="l" rtl="0">
              <a:spcBef>
                <a:spcPts val="1000"/>
              </a:spcBef>
              <a:spcAft>
                <a:spcPts val="0"/>
              </a:spcAft>
              <a:buClr>
                <a:srgbClr val="000000"/>
              </a:buClr>
              <a:buSzPts val="2240"/>
              <a:buFont typeface="Arial"/>
              <a:buChar char="•"/>
            </a:pPr>
            <a:r>
              <a:rPr lang="en" sz="2800">
                <a:solidFill>
                  <a:srgbClr val="000000"/>
                </a:solidFill>
              </a:rPr>
              <a:t>Establish a culture of success, persistence and resilience.</a:t>
            </a:r>
            <a:endParaRPr/>
          </a:p>
          <a:p>
            <a:pPr marL="0" lvl="0" indent="0" algn="l" rtl="0">
              <a:spcBef>
                <a:spcPts val="1000"/>
              </a:spcBef>
              <a:spcAft>
                <a:spcPts val="2133"/>
              </a:spcAft>
              <a:buSzPts val="2240"/>
              <a:buNone/>
            </a:pPr>
            <a:endParaRPr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4"/>
          <p:cNvSpPr txBox="1">
            <a:spLocks noGrp="1"/>
          </p:cNvSpPr>
          <p:nvPr>
            <p:ph type="title"/>
          </p:nvPr>
        </p:nvSpPr>
        <p:spPr>
          <a:xfrm>
            <a:off x="677334" y="256904"/>
            <a:ext cx="8596668" cy="1320800"/>
          </a:xfrm>
          <a:prstGeom prst="rect">
            <a:avLst/>
          </a:prstGeom>
          <a:noFill/>
          <a:ln>
            <a:noFill/>
          </a:ln>
        </p:spPr>
        <p:txBody>
          <a:bodyPr spcFirstLastPara="1" wrap="square" lIns="121900" tIns="121900" rIns="121900" bIns="121900" anchor="t" anchorCtr="0">
            <a:noAutofit/>
          </a:bodyPr>
          <a:lstStyle/>
          <a:p>
            <a:pPr marL="0" lvl="0" indent="0" algn="l" rtl="0">
              <a:spcBef>
                <a:spcPts val="0"/>
              </a:spcBef>
              <a:spcAft>
                <a:spcPts val="0"/>
              </a:spcAft>
              <a:buClr>
                <a:srgbClr val="000000"/>
              </a:buClr>
              <a:buSzPts val="3600"/>
              <a:buFont typeface="Trebuchet MS"/>
              <a:buNone/>
            </a:pPr>
            <a:r>
              <a:rPr lang="en">
                <a:solidFill>
                  <a:srgbClr val="000000"/>
                </a:solidFill>
              </a:rPr>
              <a:t>What can participants expect from being in the program?</a:t>
            </a:r>
            <a:endParaRPr>
              <a:solidFill>
                <a:srgbClr val="000000"/>
              </a:solidFill>
            </a:endParaRPr>
          </a:p>
        </p:txBody>
      </p:sp>
      <p:sp>
        <p:nvSpPr>
          <p:cNvPr id="170" name="Google Shape;170;p4"/>
          <p:cNvSpPr txBox="1">
            <a:spLocks noGrp="1"/>
          </p:cNvSpPr>
          <p:nvPr>
            <p:ph type="body" idx="1"/>
          </p:nvPr>
        </p:nvSpPr>
        <p:spPr>
          <a:xfrm>
            <a:off x="677334" y="1577703"/>
            <a:ext cx="9185123" cy="5019039"/>
          </a:xfrm>
          <a:prstGeom prst="rect">
            <a:avLst/>
          </a:prstGeom>
          <a:noFill/>
          <a:ln>
            <a:noFill/>
          </a:ln>
        </p:spPr>
        <p:txBody>
          <a:bodyPr spcFirstLastPara="1" wrap="square" lIns="121900" tIns="121900" rIns="121900" bIns="121900" anchor="t" anchorCtr="0">
            <a:noAutofit/>
          </a:bodyPr>
          <a:lstStyle/>
          <a:p>
            <a:pPr marL="342900" lvl="0" indent="-342900" algn="l" rtl="0">
              <a:spcBef>
                <a:spcPts val="1000"/>
              </a:spcBef>
              <a:spcAft>
                <a:spcPts val="0"/>
              </a:spcAft>
              <a:buSzPts val="1600"/>
              <a:buFont typeface="Arial"/>
              <a:buChar char="•"/>
            </a:pPr>
            <a:r>
              <a:rPr lang="en" sz="2000">
                <a:solidFill>
                  <a:srgbClr val="000000"/>
                </a:solidFill>
              </a:rPr>
              <a:t>Individualised mentoring and feedback using tools like diaries and planners: a scheduled one-on-one interview with the mentor teacher once a fortnight. </a:t>
            </a:r>
            <a:endParaRPr sz="2000">
              <a:solidFill>
                <a:srgbClr val="000000"/>
              </a:solidFill>
            </a:endParaRPr>
          </a:p>
          <a:p>
            <a:pPr marL="342900" lvl="0" indent="-342900" algn="l" rtl="0">
              <a:spcBef>
                <a:spcPts val="1000"/>
              </a:spcBef>
              <a:spcAft>
                <a:spcPts val="0"/>
              </a:spcAft>
              <a:buSzPts val="1600"/>
              <a:buFont typeface="Arial"/>
              <a:buChar char="•"/>
            </a:pPr>
            <a:r>
              <a:rPr lang="en" sz="2000">
                <a:solidFill>
                  <a:srgbClr val="000000"/>
                </a:solidFill>
              </a:rPr>
              <a:t>Upskilling in the areas of organisation, planning, goal setting, understanding of the HSC/ATAR and strategies to use when studying and revising. </a:t>
            </a:r>
            <a:endParaRPr sz="2000">
              <a:solidFill>
                <a:srgbClr val="000000"/>
              </a:solidFill>
            </a:endParaRPr>
          </a:p>
          <a:p>
            <a:pPr marL="342900" lvl="0" indent="-342900" algn="l" rtl="0">
              <a:spcBef>
                <a:spcPts val="1000"/>
              </a:spcBef>
              <a:spcAft>
                <a:spcPts val="0"/>
              </a:spcAft>
              <a:buSzPts val="1600"/>
              <a:buFont typeface="Arial"/>
              <a:buChar char="•"/>
            </a:pPr>
            <a:r>
              <a:rPr lang="en" sz="2000">
                <a:solidFill>
                  <a:srgbClr val="000000"/>
                </a:solidFill>
              </a:rPr>
              <a:t>1 group meeting per week where participants will develop skills in communication, understanding of the HSC, camaraderie, accountability, responsibility and organisation.</a:t>
            </a:r>
            <a:endParaRPr sz="2000">
              <a:solidFill>
                <a:srgbClr val="000000"/>
              </a:solidFill>
            </a:endParaRPr>
          </a:p>
          <a:p>
            <a:pPr marL="342900" lvl="0" indent="-342900" algn="l" rtl="0">
              <a:spcBef>
                <a:spcPts val="1000"/>
              </a:spcBef>
              <a:spcAft>
                <a:spcPts val="0"/>
              </a:spcAft>
              <a:buSzPts val="1600"/>
              <a:buFont typeface="Arial"/>
              <a:buChar char="•"/>
            </a:pPr>
            <a:r>
              <a:rPr lang="en" sz="2000">
                <a:solidFill>
                  <a:srgbClr val="000000"/>
                </a:solidFill>
              </a:rPr>
              <a:t>Guided help and support in a range of areas; academic and wellbeing.</a:t>
            </a:r>
            <a:endParaRPr sz="2000">
              <a:solidFill>
                <a:srgbClr val="000000"/>
              </a:solidFill>
            </a:endParaRPr>
          </a:p>
          <a:p>
            <a:pPr marL="342900" lvl="0" indent="-342900" algn="l" rtl="0">
              <a:spcBef>
                <a:spcPts val="1000"/>
              </a:spcBef>
              <a:spcAft>
                <a:spcPts val="0"/>
              </a:spcAft>
              <a:buSzPts val="1600"/>
              <a:buFont typeface="Arial"/>
              <a:buChar char="•"/>
            </a:pPr>
            <a:r>
              <a:rPr lang="en" sz="2000">
                <a:solidFill>
                  <a:srgbClr val="000000"/>
                </a:solidFill>
              </a:rPr>
              <a:t>Monitoring of progress across all subjects.</a:t>
            </a:r>
            <a:endParaRPr sz="2000">
              <a:solidFill>
                <a:srgbClr val="000000"/>
              </a:solidFill>
            </a:endParaRPr>
          </a:p>
          <a:p>
            <a:pPr marL="342900" lvl="0" indent="-342900" algn="l" rtl="0">
              <a:spcBef>
                <a:spcPts val="1000"/>
              </a:spcBef>
              <a:spcAft>
                <a:spcPts val="0"/>
              </a:spcAft>
              <a:buSzPts val="1600"/>
              <a:buFont typeface="Arial"/>
              <a:buChar char="•"/>
            </a:pPr>
            <a:r>
              <a:rPr lang="en" sz="2000">
                <a:solidFill>
                  <a:srgbClr val="000000"/>
                </a:solidFill>
              </a:rPr>
              <a:t>Rewards days, fundraising opportunities and charity events.</a:t>
            </a:r>
            <a:endParaRPr sz="2000">
              <a:solidFill>
                <a:srgbClr val="000000"/>
              </a:solidFill>
            </a:endParaRPr>
          </a:p>
          <a:p>
            <a:pPr marL="342900" lvl="0" indent="-241300" algn="l" rtl="0">
              <a:spcBef>
                <a:spcPts val="1000"/>
              </a:spcBef>
              <a:spcAft>
                <a:spcPts val="0"/>
              </a:spcAft>
              <a:buSzPts val="1600"/>
              <a:buFont typeface="Arial"/>
              <a:buNone/>
            </a:pPr>
            <a:endParaRPr sz="200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5"/>
          <p:cNvSpPr txBox="1">
            <a:spLocks noGrp="1"/>
          </p:cNvSpPr>
          <p:nvPr>
            <p:ph type="title"/>
          </p:nvPr>
        </p:nvSpPr>
        <p:spPr>
          <a:xfrm>
            <a:off x="415600" y="593367"/>
            <a:ext cx="11360800" cy="943200"/>
          </a:xfrm>
          <a:prstGeom prst="rect">
            <a:avLst/>
          </a:prstGeom>
          <a:noFill/>
          <a:ln>
            <a:noFill/>
          </a:ln>
        </p:spPr>
        <p:txBody>
          <a:bodyPr spcFirstLastPara="1" wrap="square" lIns="121900" tIns="121900" rIns="121900" bIns="121900" anchor="t" anchorCtr="0">
            <a:noAutofit/>
          </a:bodyPr>
          <a:lstStyle/>
          <a:p>
            <a:pPr marL="0" lvl="0" indent="0" algn="l" rtl="0">
              <a:spcBef>
                <a:spcPts val="0"/>
              </a:spcBef>
              <a:spcAft>
                <a:spcPts val="0"/>
              </a:spcAft>
              <a:buClr>
                <a:srgbClr val="000000"/>
              </a:buClr>
              <a:buSzPts val="3600"/>
              <a:buFont typeface="Trebuchet MS"/>
              <a:buNone/>
            </a:pPr>
            <a:r>
              <a:rPr lang="en">
                <a:solidFill>
                  <a:srgbClr val="000000"/>
                </a:solidFill>
              </a:rPr>
              <a:t>How do students apply?</a:t>
            </a:r>
            <a:endParaRPr>
              <a:solidFill>
                <a:srgbClr val="000000"/>
              </a:solidFill>
            </a:endParaRPr>
          </a:p>
        </p:txBody>
      </p:sp>
      <p:sp>
        <p:nvSpPr>
          <p:cNvPr id="176" name="Google Shape;176;p5"/>
          <p:cNvSpPr txBox="1">
            <a:spLocks noGrp="1"/>
          </p:cNvSpPr>
          <p:nvPr>
            <p:ph type="body" idx="1"/>
          </p:nvPr>
        </p:nvSpPr>
        <p:spPr>
          <a:xfrm>
            <a:off x="415600" y="1688432"/>
            <a:ext cx="8950469" cy="4869121"/>
          </a:xfrm>
          <a:prstGeom prst="rect">
            <a:avLst/>
          </a:prstGeom>
          <a:noFill/>
          <a:ln>
            <a:noFill/>
          </a:ln>
        </p:spPr>
        <p:txBody>
          <a:bodyPr spcFirstLastPara="1" wrap="square" lIns="121900" tIns="121900" rIns="121900" bIns="121900" anchor="t" anchorCtr="0">
            <a:noAutofit/>
          </a:bodyPr>
          <a:lstStyle/>
          <a:p>
            <a:pPr marL="609584" lvl="0" indent="0" algn="l" rtl="0">
              <a:spcBef>
                <a:spcPts val="0"/>
              </a:spcBef>
              <a:spcAft>
                <a:spcPts val="0"/>
              </a:spcAft>
              <a:buNone/>
            </a:pPr>
            <a:r>
              <a:rPr lang="en" sz="2800">
                <a:solidFill>
                  <a:srgbClr val="000000"/>
                </a:solidFill>
              </a:rPr>
              <a:t>Interested students can collect an application form from Miss Morgan or Mr Robinson in the PDHPE office. </a:t>
            </a:r>
            <a:endParaRPr/>
          </a:p>
          <a:p>
            <a:pPr marL="152396" lvl="0" indent="0" algn="l" rtl="0">
              <a:spcBef>
                <a:spcPts val="0"/>
              </a:spcBef>
              <a:spcAft>
                <a:spcPts val="0"/>
              </a:spcAft>
              <a:buSzPts val="1800"/>
              <a:buNone/>
            </a:pPr>
            <a:endParaRPr>
              <a:solidFill>
                <a:srgbClr val="000000"/>
              </a:solidFill>
            </a:endParaRPr>
          </a:p>
          <a:p>
            <a:pPr marL="609584" lvl="0" indent="0" algn="l" rtl="0">
              <a:spcBef>
                <a:spcPts val="0"/>
              </a:spcBef>
              <a:spcAft>
                <a:spcPts val="0"/>
              </a:spcAft>
              <a:buNone/>
            </a:pPr>
            <a:r>
              <a:rPr lang="en" sz="2800">
                <a:solidFill>
                  <a:srgbClr val="000000"/>
                </a:solidFill>
              </a:rPr>
              <a:t>Submit completed applications to the submission box in the PDHPE office by Wednesday the 23</a:t>
            </a:r>
            <a:r>
              <a:rPr lang="en" sz="2800" baseline="30000">
                <a:solidFill>
                  <a:srgbClr val="000000"/>
                </a:solidFill>
              </a:rPr>
              <a:t>rd</a:t>
            </a:r>
            <a:r>
              <a:rPr lang="en" sz="2800">
                <a:solidFill>
                  <a:srgbClr val="000000"/>
                </a:solidFill>
              </a:rPr>
              <a:t> of September (Week 10).</a:t>
            </a:r>
            <a:endParaRPr sz="2800">
              <a:solidFill>
                <a:srgbClr val="000000"/>
              </a:solidFill>
            </a:endParaRPr>
          </a:p>
          <a:p>
            <a:pPr marL="609584" lvl="0" indent="0" algn="l" rtl="0">
              <a:spcBef>
                <a:spcPts val="0"/>
              </a:spcBef>
              <a:spcAft>
                <a:spcPts val="0"/>
              </a:spcAft>
              <a:buNone/>
            </a:pPr>
            <a:endParaRPr sz="2800">
              <a:solidFill>
                <a:srgbClr val="000000"/>
              </a:solidFill>
            </a:endParaRPr>
          </a:p>
          <a:p>
            <a:pPr marL="609584" lvl="0" indent="0" algn="l" rtl="0">
              <a:spcBef>
                <a:spcPts val="0"/>
              </a:spcBef>
              <a:spcAft>
                <a:spcPts val="0"/>
              </a:spcAft>
              <a:buNone/>
            </a:pPr>
            <a:r>
              <a:rPr lang="en" sz="2800">
                <a:solidFill>
                  <a:srgbClr val="000000"/>
                </a:solidFill>
              </a:rPr>
              <a:t>If you have any questions please contact:</a:t>
            </a:r>
            <a:endParaRPr sz="2800">
              <a:solidFill>
                <a:srgbClr val="000000"/>
              </a:solidFill>
            </a:endParaRPr>
          </a:p>
          <a:p>
            <a:pPr marL="609584" lvl="0" indent="0" algn="l" rtl="0">
              <a:spcBef>
                <a:spcPts val="0"/>
              </a:spcBef>
              <a:spcAft>
                <a:spcPts val="0"/>
              </a:spcAft>
              <a:buNone/>
            </a:pPr>
            <a:r>
              <a:rPr lang="en" sz="2800" u="sng">
                <a:solidFill>
                  <a:schemeClr val="hlink"/>
                </a:solidFill>
                <a:hlinkClick r:id="rId3"/>
              </a:rPr>
              <a:t>jessica.morgan34@det.nsw.edu.au</a:t>
            </a:r>
            <a:endParaRPr sz="2800">
              <a:solidFill>
                <a:srgbClr val="000000"/>
              </a:solidFill>
            </a:endParaRPr>
          </a:p>
          <a:p>
            <a:pPr marL="609584" lvl="0" indent="0" algn="l" rtl="0">
              <a:spcBef>
                <a:spcPts val="0"/>
              </a:spcBef>
              <a:spcAft>
                <a:spcPts val="0"/>
              </a:spcAft>
              <a:buNone/>
            </a:pPr>
            <a:r>
              <a:rPr lang="en" sz="2800" u="sng">
                <a:solidFill>
                  <a:schemeClr val="hlink"/>
                </a:solidFill>
                <a:hlinkClick r:id="rId4"/>
              </a:rPr>
              <a:t>grant.robinson@det.nsw.edu.au</a:t>
            </a:r>
            <a:endParaRPr sz="2800">
              <a:solidFill>
                <a:srgbClr val="000000"/>
              </a:solidFill>
            </a:endParaRPr>
          </a:p>
          <a:p>
            <a:pPr marL="609584" lvl="0" indent="0" algn="l" rtl="0">
              <a:spcBef>
                <a:spcPts val="0"/>
              </a:spcBef>
              <a:spcAft>
                <a:spcPts val="0"/>
              </a:spcAft>
              <a:buNone/>
            </a:pPr>
            <a:endParaRPr sz="2800">
              <a:solidFill>
                <a:srgbClr val="000000"/>
              </a:solidFill>
            </a:endParaRPr>
          </a:p>
        </p:txBody>
      </p:sp>
    </p:spTree>
  </p:cSld>
  <p:clrMapOvr>
    <a:masterClrMapping/>
  </p:clrMapOvr>
</p:sld>
</file>

<file path=ppt/theme/theme1.xml><?xml version="1.0" encoding="utf-8"?>
<a:theme xmlns:a="http://schemas.openxmlformats.org/drawingml/2006/main" name="Facet">
  <a:themeElements>
    <a:clrScheme name="Face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368</Words>
  <Application>Microsoft Office PowerPoint</Application>
  <PresentationFormat>Widescreen</PresentationFormat>
  <Paragraphs>24</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Noto Sans Symbols</vt:lpstr>
      <vt:lpstr>Trebuchet MS</vt:lpstr>
      <vt:lpstr>Facet</vt:lpstr>
      <vt:lpstr>CTHS HSC Boys Mentoring</vt:lpstr>
      <vt:lpstr>What is the program? </vt:lpstr>
      <vt:lpstr>What we aim to do?</vt:lpstr>
      <vt:lpstr>What can participants expect from being in the program?</vt:lpstr>
      <vt:lpstr>How do students apply?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CTHS HSC Boys Mentoring</dc:title>
  <dc:creator>Jessica Morgan</dc:creator>
  <cp:lastModifiedBy>Verity Smith</cp:lastModifiedBy>
  <cp:revision>1</cp:revision>
  <dcterms:created xsi:type="dcterms:W3CDTF">2020-08-10T04:33:48Z</dcterms:created>
  <dcterms:modified xsi:type="dcterms:W3CDTF">2020-08-18T02:40:56Z</dcterms:modified>
</cp:coreProperties>
</file>