
<file path=[Content_Types].xml><?xml version="1.0" encoding="utf-8"?>
<Types xmlns="http://schemas.openxmlformats.org/package/2006/content-types">
  <Default Extension="fntdata" ContentType="application/x-fontdata"/>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4"/>
  </p:sldMasterIdLst>
  <p:notesMasterIdLst>
    <p:notesMasterId r:id="rId14"/>
  </p:notesMasterIdLst>
  <p:sldIdLst>
    <p:sldId id="256" r:id="rId5"/>
    <p:sldId id="257" r:id="rId6"/>
    <p:sldId id="258" r:id="rId7"/>
    <p:sldId id="259" r:id="rId8"/>
    <p:sldId id="260" r:id="rId9"/>
    <p:sldId id="261" r:id="rId10"/>
    <p:sldId id="262" r:id="rId11"/>
    <p:sldId id="263" r:id="rId12"/>
    <p:sldId id="264" r:id="rId13"/>
  </p:sldIdLst>
  <p:sldSz cx="9144000" cy="5143500" type="screen16x9"/>
  <p:notesSz cx="6858000" cy="9144000"/>
  <p:embeddedFontLst>
    <p:embeddedFont>
      <p:font typeface="Amatic SC" panose="00000500000000000000" pitchFamily="2" charset="-79"/>
      <p:regular r:id="rId15"/>
      <p:bold r:id="rId16"/>
    </p:embeddedFont>
    <p:embeddedFont>
      <p:font typeface="Source Code Pro" panose="020B0509030403020204" pitchFamily="49" charset="0"/>
      <p:regular r:id="rId17"/>
      <p:bold r:id="rId18"/>
      <p:italic r:id="rId19"/>
      <p:boldItalic r:id="rId2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6" d="100"/>
          <a:sy n="106" d="100"/>
        </p:scale>
        <p:origin x="366" y="102"/>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font" Target="fonts/font4.fntdata"/><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font" Target="fonts/font3.fntdata"/><Relationship Id="rId2" Type="http://schemas.openxmlformats.org/officeDocument/2006/relationships/customXml" Target="../customXml/item2.xml"/><Relationship Id="rId16" Type="http://schemas.openxmlformats.org/officeDocument/2006/relationships/font" Target="fonts/font2.fntdata"/><Relationship Id="rId20" Type="http://schemas.openxmlformats.org/officeDocument/2006/relationships/font" Target="fonts/font6.fntdata"/><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font" Target="fonts/font1.fntdata"/><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font" Target="fonts/font5.fntdata"/><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
        <p:cNvGrpSpPr/>
        <p:nvPr/>
      </p:nvGrpSpPr>
      <p:grpSpPr>
        <a:xfrm>
          <a:off x="0" y="0"/>
          <a:ext cx="0" cy="0"/>
          <a:chOff x="0" y="0"/>
          <a:chExt cx="0" cy="0"/>
        </a:xfrm>
      </p:grpSpPr>
      <p:sp>
        <p:nvSpPr>
          <p:cNvPr id="53" name="Google Shape;53;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4" name="Google Shape;54;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g146a7c24aef_0_4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0" name="Google Shape;60;g146a7c24aef_0_4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4"/>
        <p:cNvGrpSpPr/>
        <p:nvPr/>
      </p:nvGrpSpPr>
      <p:grpSpPr>
        <a:xfrm>
          <a:off x="0" y="0"/>
          <a:ext cx="0" cy="0"/>
          <a:chOff x="0" y="0"/>
          <a:chExt cx="0" cy="0"/>
        </a:xfrm>
      </p:grpSpPr>
      <p:sp>
        <p:nvSpPr>
          <p:cNvPr id="65" name="Google Shape;65;g146a7c24aef_0_5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6" name="Google Shape;66;g146a7c24aef_0_5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Google Shape;71;g146a7c24aef_0_5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2" name="Google Shape;72;g146a7c24aef_0_5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g146a7c24aef_0_6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8" name="Google Shape;78;g146a7c24aef_0_6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g146a7c24aef_0_7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4" name="Google Shape;84;g146a7c24aef_0_7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g146a7c24aef_0_7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0" name="Google Shape;90;g146a7c24aef_0_7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g146a7c24aef_1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6" name="Google Shape;96;g146a7c24aef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g146a7c24aef_1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2" name="Google Shape;102;g146a7c24aef_1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p:nvPr/>
        </p:nvSpPr>
        <p:spPr>
          <a:xfrm>
            <a:off x="0" y="0"/>
            <a:ext cx="9144000" cy="34290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1;p2"/>
          <p:cNvSpPr txBox="1">
            <a:spLocks noGrp="1"/>
          </p:cNvSpPr>
          <p:nvPr>
            <p:ph type="ctrTitle"/>
          </p:nvPr>
        </p:nvSpPr>
        <p:spPr>
          <a:xfrm>
            <a:off x="311700" y="392150"/>
            <a:ext cx="8520600" cy="26904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8000"/>
              <a:buNone/>
              <a:defRPr sz="8000"/>
            </a:lvl1pPr>
            <a:lvl2pPr lvl="1" algn="ctr">
              <a:spcBef>
                <a:spcPts val="0"/>
              </a:spcBef>
              <a:spcAft>
                <a:spcPts val="0"/>
              </a:spcAft>
              <a:buSzPts val="8000"/>
              <a:buNone/>
              <a:defRPr sz="8000"/>
            </a:lvl2pPr>
            <a:lvl3pPr lvl="2" algn="ctr">
              <a:spcBef>
                <a:spcPts val="0"/>
              </a:spcBef>
              <a:spcAft>
                <a:spcPts val="0"/>
              </a:spcAft>
              <a:buSzPts val="8000"/>
              <a:buNone/>
              <a:defRPr sz="8000"/>
            </a:lvl3pPr>
            <a:lvl4pPr lvl="3" algn="ctr">
              <a:spcBef>
                <a:spcPts val="0"/>
              </a:spcBef>
              <a:spcAft>
                <a:spcPts val="0"/>
              </a:spcAft>
              <a:buSzPts val="8000"/>
              <a:buNone/>
              <a:defRPr sz="8000"/>
            </a:lvl4pPr>
            <a:lvl5pPr lvl="4" algn="ctr">
              <a:spcBef>
                <a:spcPts val="0"/>
              </a:spcBef>
              <a:spcAft>
                <a:spcPts val="0"/>
              </a:spcAft>
              <a:buSzPts val="8000"/>
              <a:buNone/>
              <a:defRPr sz="8000"/>
            </a:lvl5pPr>
            <a:lvl6pPr lvl="5" algn="ctr">
              <a:spcBef>
                <a:spcPts val="0"/>
              </a:spcBef>
              <a:spcAft>
                <a:spcPts val="0"/>
              </a:spcAft>
              <a:buSzPts val="8000"/>
              <a:buNone/>
              <a:defRPr sz="8000"/>
            </a:lvl6pPr>
            <a:lvl7pPr lvl="6" algn="ctr">
              <a:spcBef>
                <a:spcPts val="0"/>
              </a:spcBef>
              <a:spcAft>
                <a:spcPts val="0"/>
              </a:spcAft>
              <a:buSzPts val="8000"/>
              <a:buNone/>
              <a:defRPr sz="8000"/>
            </a:lvl7pPr>
            <a:lvl8pPr lvl="7" algn="ctr">
              <a:spcBef>
                <a:spcPts val="0"/>
              </a:spcBef>
              <a:spcAft>
                <a:spcPts val="0"/>
              </a:spcAft>
              <a:buSzPts val="8000"/>
              <a:buNone/>
              <a:defRPr sz="8000"/>
            </a:lvl8pPr>
            <a:lvl9pPr lvl="8" algn="ctr">
              <a:spcBef>
                <a:spcPts val="0"/>
              </a:spcBef>
              <a:spcAft>
                <a:spcPts val="0"/>
              </a:spcAft>
              <a:buSzPts val="8000"/>
              <a:buNone/>
              <a:defRPr sz="8000"/>
            </a:lvl9pPr>
          </a:lstStyle>
          <a:p>
            <a:endParaRPr/>
          </a:p>
        </p:txBody>
      </p:sp>
      <p:sp>
        <p:nvSpPr>
          <p:cNvPr id="12" name="Google Shape;12;p2"/>
          <p:cNvSpPr txBox="1">
            <a:spLocks noGrp="1"/>
          </p:cNvSpPr>
          <p:nvPr>
            <p:ph type="subTitle" idx="1"/>
          </p:nvPr>
        </p:nvSpPr>
        <p:spPr>
          <a:xfrm>
            <a:off x="311700" y="3890400"/>
            <a:ext cx="8520600" cy="706200"/>
          </a:xfrm>
          <a:prstGeom prst="rect">
            <a:avLst/>
          </a:prstGeom>
        </p:spPr>
        <p:txBody>
          <a:bodyPr spcFirstLastPara="1" wrap="square" lIns="91425" tIns="91425" rIns="91425" bIns="91425" anchor="ctr" anchorCtr="0">
            <a:normAutofit/>
          </a:bodyPr>
          <a:lstStyle>
            <a:lvl1pPr lvl="0" algn="ctr">
              <a:lnSpc>
                <a:spcPct val="100000"/>
              </a:lnSpc>
              <a:spcBef>
                <a:spcPts val="0"/>
              </a:spcBef>
              <a:spcAft>
                <a:spcPts val="0"/>
              </a:spcAft>
              <a:buClr>
                <a:schemeClr val="accent1"/>
              </a:buClr>
              <a:buSzPts val="2100"/>
              <a:buNone/>
              <a:defRPr sz="2100" b="1">
                <a:solidFill>
                  <a:schemeClr val="accent1"/>
                </a:solidFill>
              </a:defRPr>
            </a:lvl1pPr>
            <a:lvl2pPr lvl="1" algn="ctr">
              <a:lnSpc>
                <a:spcPct val="100000"/>
              </a:lnSpc>
              <a:spcBef>
                <a:spcPts val="0"/>
              </a:spcBef>
              <a:spcAft>
                <a:spcPts val="0"/>
              </a:spcAft>
              <a:buClr>
                <a:schemeClr val="accent1"/>
              </a:buClr>
              <a:buSzPts val="2100"/>
              <a:buNone/>
              <a:defRPr sz="2100" b="1">
                <a:solidFill>
                  <a:schemeClr val="accent1"/>
                </a:solidFill>
              </a:defRPr>
            </a:lvl2pPr>
            <a:lvl3pPr lvl="2" algn="ctr">
              <a:lnSpc>
                <a:spcPct val="100000"/>
              </a:lnSpc>
              <a:spcBef>
                <a:spcPts val="0"/>
              </a:spcBef>
              <a:spcAft>
                <a:spcPts val="0"/>
              </a:spcAft>
              <a:buClr>
                <a:schemeClr val="accent1"/>
              </a:buClr>
              <a:buSzPts val="2100"/>
              <a:buNone/>
              <a:defRPr sz="2100" b="1">
                <a:solidFill>
                  <a:schemeClr val="accent1"/>
                </a:solidFill>
              </a:defRPr>
            </a:lvl3pPr>
            <a:lvl4pPr lvl="3" algn="ctr">
              <a:lnSpc>
                <a:spcPct val="100000"/>
              </a:lnSpc>
              <a:spcBef>
                <a:spcPts val="0"/>
              </a:spcBef>
              <a:spcAft>
                <a:spcPts val="0"/>
              </a:spcAft>
              <a:buClr>
                <a:schemeClr val="accent1"/>
              </a:buClr>
              <a:buSzPts val="2100"/>
              <a:buNone/>
              <a:defRPr sz="2100" b="1">
                <a:solidFill>
                  <a:schemeClr val="accent1"/>
                </a:solidFill>
              </a:defRPr>
            </a:lvl4pPr>
            <a:lvl5pPr lvl="4" algn="ctr">
              <a:lnSpc>
                <a:spcPct val="100000"/>
              </a:lnSpc>
              <a:spcBef>
                <a:spcPts val="0"/>
              </a:spcBef>
              <a:spcAft>
                <a:spcPts val="0"/>
              </a:spcAft>
              <a:buClr>
                <a:schemeClr val="accent1"/>
              </a:buClr>
              <a:buSzPts val="2100"/>
              <a:buNone/>
              <a:defRPr sz="2100" b="1">
                <a:solidFill>
                  <a:schemeClr val="accent1"/>
                </a:solidFill>
              </a:defRPr>
            </a:lvl5pPr>
            <a:lvl6pPr lvl="5" algn="ctr">
              <a:lnSpc>
                <a:spcPct val="100000"/>
              </a:lnSpc>
              <a:spcBef>
                <a:spcPts val="0"/>
              </a:spcBef>
              <a:spcAft>
                <a:spcPts val="0"/>
              </a:spcAft>
              <a:buClr>
                <a:schemeClr val="accent1"/>
              </a:buClr>
              <a:buSzPts val="2100"/>
              <a:buNone/>
              <a:defRPr sz="2100" b="1">
                <a:solidFill>
                  <a:schemeClr val="accent1"/>
                </a:solidFill>
              </a:defRPr>
            </a:lvl6pPr>
            <a:lvl7pPr lvl="6" algn="ctr">
              <a:lnSpc>
                <a:spcPct val="100000"/>
              </a:lnSpc>
              <a:spcBef>
                <a:spcPts val="0"/>
              </a:spcBef>
              <a:spcAft>
                <a:spcPts val="0"/>
              </a:spcAft>
              <a:buClr>
                <a:schemeClr val="accent1"/>
              </a:buClr>
              <a:buSzPts val="2100"/>
              <a:buNone/>
              <a:defRPr sz="2100" b="1">
                <a:solidFill>
                  <a:schemeClr val="accent1"/>
                </a:solidFill>
              </a:defRPr>
            </a:lvl7pPr>
            <a:lvl8pPr lvl="7" algn="ctr">
              <a:lnSpc>
                <a:spcPct val="100000"/>
              </a:lnSpc>
              <a:spcBef>
                <a:spcPts val="0"/>
              </a:spcBef>
              <a:spcAft>
                <a:spcPts val="0"/>
              </a:spcAft>
              <a:buClr>
                <a:schemeClr val="accent1"/>
              </a:buClr>
              <a:buSzPts val="2100"/>
              <a:buNone/>
              <a:defRPr sz="2100" b="1">
                <a:solidFill>
                  <a:schemeClr val="accent1"/>
                </a:solidFill>
              </a:defRPr>
            </a:lvl8pPr>
            <a:lvl9pPr lvl="8" algn="ctr">
              <a:lnSpc>
                <a:spcPct val="100000"/>
              </a:lnSpc>
              <a:spcBef>
                <a:spcPts val="0"/>
              </a:spcBef>
              <a:spcAft>
                <a:spcPts val="0"/>
              </a:spcAft>
              <a:buClr>
                <a:schemeClr val="accent1"/>
              </a:buClr>
              <a:buSzPts val="2100"/>
              <a:buNone/>
              <a:defRPr sz="2100" b="1">
                <a:solidFill>
                  <a:schemeClr val="accent1"/>
                </a:solidFill>
              </a:defRPr>
            </a:lvl9pPr>
          </a:lstStyle>
          <a:p>
            <a:endParaRPr/>
          </a:p>
        </p:txBody>
      </p:sp>
      <p:sp>
        <p:nvSpPr>
          <p:cNvPr id="13" name="Google Shape;13;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6"/>
        <p:cNvGrpSpPr/>
        <p:nvPr/>
      </p:nvGrpSpPr>
      <p:grpSpPr>
        <a:xfrm>
          <a:off x="0" y="0"/>
          <a:ext cx="0" cy="0"/>
          <a:chOff x="0" y="0"/>
          <a:chExt cx="0" cy="0"/>
        </a:xfrm>
      </p:grpSpPr>
      <p:sp>
        <p:nvSpPr>
          <p:cNvPr id="47" name="Google Shape;47;p11"/>
          <p:cNvSpPr txBox="1">
            <a:spLocks noGrp="1"/>
          </p:cNvSpPr>
          <p:nvPr>
            <p:ph type="title" hasCustomPrompt="1"/>
          </p:nvPr>
        </p:nvSpPr>
        <p:spPr>
          <a:xfrm>
            <a:off x="311700" y="1240275"/>
            <a:ext cx="8520600" cy="1981800"/>
          </a:xfrm>
          <a:prstGeom prst="rect">
            <a:avLst/>
          </a:prstGeom>
        </p:spPr>
        <p:txBody>
          <a:bodyPr spcFirstLastPara="1" wrap="square" lIns="91425" tIns="91425" rIns="91425" bIns="91425" anchor="b" anchorCtr="0">
            <a:normAutofit/>
          </a:bodyPr>
          <a:lstStyle>
            <a:lvl1pPr lvl="0" algn="ctr">
              <a:spcBef>
                <a:spcPts val="0"/>
              </a:spcBef>
              <a:spcAft>
                <a:spcPts val="0"/>
              </a:spcAft>
              <a:buClr>
                <a:schemeClr val="lt1"/>
              </a:buClr>
              <a:buSzPts val="12000"/>
              <a:buNone/>
              <a:defRPr sz="12000">
                <a:solidFill>
                  <a:schemeClr val="lt1"/>
                </a:solidFill>
                <a:highlight>
                  <a:schemeClr val="accent1"/>
                </a:highlight>
              </a:defRPr>
            </a:lvl1pPr>
            <a:lvl2pPr lvl="1" algn="ctr">
              <a:spcBef>
                <a:spcPts val="0"/>
              </a:spcBef>
              <a:spcAft>
                <a:spcPts val="0"/>
              </a:spcAft>
              <a:buClr>
                <a:schemeClr val="lt1"/>
              </a:buClr>
              <a:buSzPts val="12000"/>
              <a:buNone/>
              <a:defRPr sz="12000">
                <a:solidFill>
                  <a:schemeClr val="lt1"/>
                </a:solidFill>
                <a:highlight>
                  <a:schemeClr val="accent1"/>
                </a:highlight>
              </a:defRPr>
            </a:lvl2pPr>
            <a:lvl3pPr lvl="2" algn="ctr">
              <a:spcBef>
                <a:spcPts val="0"/>
              </a:spcBef>
              <a:spcAft>
                <a:spcPts val="0"/>
              </a:spcAft>
              <a:buClr>
                <a:schemeClr val="lt1"/>
              </a:buClr>
              <a:buSzPts val="12000"/>
              <a:buNone/>
              <a:defRPr sz="12000">
                <a:solidFill>
                  <a:schemeClr val="lt1"/>
                </a:solidFill>
                <a:highlight>
                  <a:schemeClr val="accent1"/>
                </a:highlight>
              </a:defRPr>
            </a:lvl3pPr>
            <a:lvl4pPr lvl="3" algn="ctr">
              <a:spcBef>
                <a:spcPts val="0"/>
              </a:spcBef>
              <a:spcAft>
                <a:spcPts val="0"/>
              </a:spcAft>
              <a:buClr>
                <a:schemeClr val="lt1"/>
              </a:buClr>
              <a:buSzPts val="12000"/>
              <a:buNone/>
              <a:defRPr sz="12000">
                <a:solidFill>
                  <a:schemeClr val="lt1"/>
                </a:solidFill>
                <a:highlight>
                  <a:schemeClr val="accent1"/>
                </a:highlight>
              </a:defRPr>
            </a:lvl4pPr>
            <a:lvl5pPr lvl="4" algn="ctr">
              <a:spcBef>
                <a:spcPts val="0"/>
              </a:spcBef>
              <a:spcAft>
                <a:spcPts val="0"/>
              </a:spcAft>
              <a:buClr>
                <a:schemeClr val="lt1"/>
              </a:buClr>
              <a:buSzPts val="12000"/>
              <a:buNone/>
              <a:defRPr sz="12000">
                <a:solidFill>
                  <a:schemeClr val="lt1"/>
                </a:solidFill>
                <a:highlight>
                  <a:schemeClr val="accent1"/>
                </a:highlight>
              </a:defRPr>
            </a:lvl5pPr>
            <a:lvl6pPr lvl="5" algn="ctr">
              <a:spcBef>
                <a:spcPts val="0"/>
              </a:spcBef>
              <a:spcAft>
                <a:spcPts val="0"/>
              </a:spcAft>
              <a:buClr>
                <a:schemeClr val="lt1"/>
              </a:buClr>
              <a:buSzPts val="12000"/>
              <a:buNone/>
              <a:defRPr sz="12000">
                <a:solidFill>
                  <a:schemeClr val="lt1"/>
                </a:solidFill>
                <a:highlight>
                  <a:schemeClr val="accent1"/>
                </a:highlight>
              </a:defRPr>
            </a:lvl6pPr>
            <a:lvl7pPr lvl="6" algn="ctr">
              <a:spcBef>
                <a:spcPts val="0"/>
              </a:spcBef>
              <a:spcAft>
                <a:spcPts val="0"/>
              </a:spcAft>
              <a:buClr>
                <a:schemeClr val="lt1"/>
              </a:buClr>
              <a:buSzPts val="12000"/>
              <a:buNone/>
              <a:defRPr sz="12000">
                <a:solidFill>
                  <a:schemeClr val="lt1"/>
                </a:solidFill>
                <a:highlight>
                  <a:schemeClr val="accent1"/>
                </a:highlight>
              </a:defRPr>
            </a:lvl7pPr>
            <a:lvl8pPr lvl="7" algn="ctr">
              <a:spcBef>
                <a:spcPts val="0"/>
              </a:spcBef>
              <a:spcAft>
                <a:spcPts val="0"/>
              </a:spcAft>
              <a:buClr>
                <a:schemeClr val="lt1"/>
              </a:buClr>
              <a:buSzPts val="12000"/>
              <a:buNone/>
              <a:defRPr sz="12000">
                <a:solidFill>
                  <a:schemeClr val="lt1"/>
                </a:solidFill>
                <a:highlight>
                  <a:schemeClr val="accent1"/>
                </a:highlight>
              </a:defRPr>
            </a:lvl8pPr>
            <a:lvl9pPr lvl="8" algn="ctr">
              <a:spcBef>
                <a:spcPts val="0"/>
              </a:spcBef>
              <a:spcAft>
                <a:spcPts val="0"/>
              </a:spcAft>
              <a:buClr>
                <a:schemeClr val="lt1"/>
              </a:buClr>
              <a:buSzPts val="12000"/>
              <a:buNone/>
              <a:defRPr sz="12000">
                <a:solidFill>
                  <a:schemeClr val="lt1"/>
                </a:solidFill>
                <a:highlight>
                  <a:schemeClr val="accent1"/>
                </a:highlight>
              </a:defRPr>
            </a:lvl9pPr>
          </a:lstStyle>
          <a:p>
            <a:r>
              <a:t>xx%</a:t>
            </a:r>
          </a:p>
        </p:txBody>
      </p:sp>
      <p:sp>
        <p:nvSpPr>
          <p:cNvPr id="48" name="Google Shape;48;p11"/>
          <p:cNvSpPr txBox="1">
            <a:spLocks noGrp="1"/>
          </p:cNvSpPr>
          <p:nvPr>
            <p:ph type="body" idx="1"/>
          </p:nvPr>
        </p:nvSpPr>
        <p:spPr>
          <a:xfrm>
            <a:off x="311700" y="33046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Clr>
                <a:schemeClr val="accent1"/>
              </a:buClr>
              <a:buSzPts val="1800"/>
              <a:buChar char="●"/>
              <a:defRPr>
                <a:solidFill>
                  <a:schemeClr val="accent1"/>
                </a:solidFill>
                <a:highlight>
                  <a:schemeClr val="dk1"/>
                </a:highlight>
              </a:defRPr>
            </a:lvl1pPr>
            <a:lvl2pPr marL="914400" lvl="1" indent="-317500" algn="ctr">
              <a:spcBef>
                <a:spcPts val="0"/>
              </a:spcBef>
              <a:spcAft>
                <a:spcPts val="0"/>
              </a:spcAft>
              <a:buClr>
                <a:schemeClr val="accent1"/>
              </a:buClr>
              <a:buSzPts val="1400"/>
              <a:buChar char="○"/>
              <a:defRPr>
                <a:solidFill>
                  <a:schemeClr val="accent1"/>
                </a:solidFill>
                <a:highlight>
                  <a:schemeClr val="dk1"/>
                </a:highlight>
              </a:defRPr>
            </a:lvl2pPr>
            <a:lvl3pPr marL="1371600" lvl="2" indent="-317500" algn="ctr">
              <a:spcBef>
                <a:spcPts val="0"/>
              </a:spcBef>
              <a:spcAft>
                <a:spcPts val="0"/>
              </a:spcAft>
              <a:buClr>
                <a:schemeClr val="accent1"/>
              </a:buClr>
              <a:buSzPts val="1400"/>
              <a:buChar char="■"/>
              <a:defRPr>
                <a:solidFill>
                  <a:schemeClr val="accent1"/>
                </a:solidFill>
                <a:highlight>
                  <a:schemeClr val="dk1"/>
                </a:highlight>
              </a:defRPr>
            </a:lvl3pPr>
            <a:lvl4pPr marL="1828800" lvl="3" indent="-317500" algn="ctr">
              <a:spcBef>
                <a:spcPts val="0"/>
              </a:spcBef>
              <a:spcAft>
                <a:spcPts val="0"/>
              </a:spcAft>
              <a:buClr>
                <a:schemeClr val="accent1"/>
              </a:buClr>
              <a:buSzPts val="1400"/>
              <a:buChar char="●"/>
              <a:defRPr>
                <a:solidFill>
                  <a:schemeClr val="accent1"/>
                </a:solidFill>
                <a:highlight>
                  <a:schemeClr val="dk1"/>
                </a:highlight>
              </a:defRPr>
            </a:lvl4pPr>
            <a:lvl5pPr marL="2286000" lvl="4" indent="-317500" algn="ctr">
              <a:spcBef>
                <a:spcPts val="0"/>
              </a:spcBef>
              <a:spcAft>
                <a:spcPts val="0"/>
              </a:spcAft>
              <a:buClr>
                <a:schemeClr val="accent1"/>
              </a:buClr>
              <a:buSzPts val="1400"/>
              <a:buChar char="○"/>
              <a:defRPr>
                <a:solidFill>
                  <a:schemeClr val="accent1"/>
                </a:solidFill>
                <a:highlight>
                  <a:schemeClr val="dk1"/>
                </a:highlight>
              </a:defRPr>
            </a:lvl5pPr>
            <a:lvl6pPr marL="2743200" lvl="5" indent="-317500" algn="ctr">
              <a:spcBef>
                <a:spcPts val="0"/>
              </a:spcBef>
              <a:spcAft>
                <a:spcPts val="0"/>
              </a:spcAft>
              <a:buClr>
                <a:schemeClr val="accent1"/>
              </a:buClr>
              <a:buSzPts val="1400"/>
              <a:buChar char="■"/>
              <a:defRPr>
                <a:solidFill>
                  <a:schemeClr val="accent1"/>
                </a:solidFill>
                <a:highlight>
                  <a:schemeClr val="dk1"/>
                </a:highlight>
              </a:defRPr>
            </a:lvl6pPr>
            <a:lvl7pPr marL="3200400" lvl="6" indent="-317500" algn="ctr">
              <a:spcBef>
                <a:spcPts val="0"/>
              </a:spcBef>
              <a:spcAft>
                <a:spcPts val="0"/>
              </a:spcAft>
              <a:buClr>
                <a:schemeClr val="accent1"/>
              </a:buClr>
              <a:buSzPts val="1400"/>
              <a:buChar char="●"/>
              <a:defRPr>
                <a:solidFill>
                  <a:schemeClr val="accent1"/>
                </a:solidFill>
                <a:highlight>
                  <a:schemeClr val="dk1"/>
                </a:highlight>
              </a:defRPr>
            </a:lvl7pPr>
            <a:lvl8pPr marL="3657600" lvl="7" indent="-317500" algn="ctr">
              <a:spcBef>
                <a:spcPts val="0"/>
              </a:spcBef>
              <a:spcAft>
                <a:spcPts val="0"/>
              </a:spcAft>
              <a:buClr>
                <a:schemeClr val="accent1"/>
              </a:buClr>
              <a:buSzPts val="1400"/>
              <a:buChar char="○"/>
              <a:defRPr>
                <a:solidFill>
                  <a:schemeClr val="accent1"/>
                </a:solidFill>
                <a:highlight>
                  <a:schemeClr val="dk1"/>
                </a:highlight>
              </a:defRPr>
            </a:lvl8pPr>
            <a:lvl9pPr marL="4114800" lvl="8" indent="-317500" algn="ctr">
              <a:spcBef>
                <a:spcPts val="0"/>
              </a:spcBef>
              <a:spcAft>
                <a:spcPts val="0"/>
              </a:spcAft>
              <a:buClr>
                <a:schemeClr val="accent1"/>
              </a:buClr>
              <a:buSzPts val="1400"/>
              <a:buChar char="■"/>
              <a:defRPr>
                <a:solidFill>
                  <a:schemeClr val="accent1"/>
                </a:solidFill>
                <a:highlight>
                  <a:schemeClr val="dk1"/>
                </a:highlight>
              </a:defRPr>
            </a:lvl9pPr>
          </a:lstStyle>
          <a:p>
            <a:endParaRPr/>
          </a:p>
        </p:txBody>
      </p:sp>
      <p:sp>
        <p:nvSpPr>
          <p:cNvPr id="49" name="Google Shape;49;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4"/>
        <p:cNvGrpSpPr/>
        <p:nvPr/>
      </p:nvGrpSpPr>
      <p:grpSpPr>
        <a:xfrm>
          <a:off x="0" y="0"/>
          <a:ext cx="0" cy="0"/>
          <a:chOff x="0" y="0"/>
          <a:chExt cx="0" cy="0"/>
        </a:xfrm>
      </p:grpSpPr>
      <p:sp>
        <p:nvSpPr>
          <p:cNvPr id="15" name="Google Shape;15;p3"/>
          <p:cNvSpPr txBox="1">
            <a:spLocks noGrp="1"/>
          </p:cNvSpPr>
          <p:nvPr>
            <p:ph type="title"/>
          </p:nvPr>
        </p:nvSpPr>
        <p:spPr>
          <a:xfrm>
            <a:off x="2802750" y="802500"/>
            <a:ext cx="3538500" cy="3538500"/>
          </a:xfrm>
          <a:prstGeom prst="rect">
            <a:avLst/>
          </a:prstGeom>
          <a:solidFill>
            <a:srgbClr val="FFFFFF"/>
          </a:solidFill>
        </p:spPr>
        <p:txBody>
          <a:bodyPr spcFirstLastPara="1" wrap="square" lIns="91425" tIns="91425" rIns="91425" bIns="91425" anchor="ctr" anchorCtr="0">
            <a:normAutofit/>
          </a:bodyPr>
          <a:lstStyle>
            <a:lvl1pPr lvl="0" algn="ctr">
              <a:spcBef>
                <a:spcPts val="0"/>
              </a:spcBef>
              <a:spcAft>
                <a:spcPts val="0"/>
              </a:spcAft>
              <a:buSzPts val="4800"/>
              <a:buNone/>
              <a:defRPr sz="4800"/>
            </a:lvl1pPr>
            <a:lvl2pPr lvl="1" algn="ctr">
              <a:spcBef>
                <a:spcPts val="0"/>
              </a:spcBef>
              <a:spcAft>
                <a:spcPts val="0"/>
              </a:spcAft>
              <a:buSzPts val="4800"/>
              <a:buNone/>
              <a:defRPr sz="4800"/>
            </a:lvl2pPr>
            <a:lvl3pPr lvl="2" algn="ctr">
              <a:spcBef>
                <a:spcPts val="0"/>
              </a:spcBef>
              <a:spcAft>
                <a:spcPts val="0"/>
              </a:spcAft>
              <a:buSzPts val="4800"/>
              <a:buNone/>
              <a:defRPr sz="4800"/>
            </a:lvl3pPr>
            <a:lvl4pPr lvl="3" algn="ctr">
              <a:spcBef>
                <a:spcPts val="0"/>
              </a:spcBef>
              <a:spcAft>
                <a:spcPts val="0"/>
              </a:spcAft>
              <a:buSzPts val="4800"/>
              <a:buNone/>
              <a:defRPr sz="4800"/>
            </a:lvl4pPr>
            <a:lvl5pPr lvl="4" algn="ctr">
              <a:spcBef>
                <a:spcPts val="0"/>
              </a:spcBef>
              <a:spcAft>
                <a:spcPts val="0"/>
              </a:spcAft>
              <a:buSzPts val="4800"/>
              <a:buNone/>
              <a:defRPr sz="4800"/>
            </a:lvl5pPr>
            <a:lvl6pPr lvl="5" algn="ctr">
              <a:spcBef>
                <a:spcPts val="0"/>
              </a:spcBef>
              <a:spcAft>
                <a:spcPts val="0"/>
              </a:spcAft>
              <a:buSzPts val="4800"/>
              <a:buNone/>
              <a:defRPr sz="4800"/>
            </a:lvl6pPr>
            <a:lvl7pPr lvl="6" algn="ctr">
              <a:spcBef>
                <a:spcPts val="0"/>
              </a:spcBef>
              <a:spcAft>
                <a:spcPts val="0"/>
              </a:spcAft>
              <a:buSzPts val="4800"/>
              <a:buNone/>
              <a:defRPr sz="4800"/>
            </a:lvl7pPr>
            <a:lvl8pPr lvl="7" algn="ctr">
              <a:spcBef>
                <a:spcPts val="0"/>
              </a:spcBef>
              <a:spcAft>
                <a:spcPts val="0"/>
              </a:spcAft>
              <a:buSzPts val="4800"/>
              <a:buNone/>
              <a:defRPr sz="4800"/>
            </a:lvl8pPr>
            <a:lvl9pPr lvl="8" algn="ctr">
              <a:spcBef>
                <a:spcPts val="0"/>
              </a:spcBef>
              <a:spcAft>
                <a:spcPts val="0"/>
              </a:spcAft>
              <a:buSzPts val="4800"/>
              <a:buNone/>
              <a:defRPr sz="4800"/>
            </a:lvl9pPr>
          </a:lstStyle>
          <a:p>
            <a:endParaRPr/>
          </a:p>
        </p:txBody>
      </p:sp>
      <p:sp>
        <p:nvSpPr>
          <p:cNvPr id="16" name="Google Shape;16;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311700" y="292850"/>
            <a:ext cx="8520600" cy="801000"/>
          </a:xfrm>
          <a:prstGeom prst="rect">
            <a:avLst/>
          </a:prstGeom>
        </p:spPr>
        <p:txBody>
          <a:bodyPr spcFirstLastPara="1" wrap="square" lIns="91425" tIns="91425" rIns="91425" bIns="91425" anchor="t" anchorCtr="0">
            <a:normAutofit/>
          </a:bodyPr>
          <a:lstStyle>
            <a:lvl1pPr lvl="0">
              <a:spcBef>
                <a:spcPts val="0"/>
              </a:spcBef>
              <a:spcAft>
                <a:spcPts val="0"/>
              </a:spcAft>
              <a:buSzPts val="4200"/>
              <a:buNone/>
              <a:defRPr/>
            </a:lvl1pPr>
            <a:lvl2pPr lvl="1">
              <a:spcBef>
                <a:spcPts val="0"/>
              </a:spcBef>
              <a:spcAft>
                <a:spcPts val="0"/>
              </a:spcAft>
              <a:buSzPts val="4200"/>
              <a:buNone/>
              <a:defRPr/>
            </a:lvl2pPr>
            <a:lvl3pPr lvl="2">
              <a:spcBef>
                <a:spcPts val="0"/>
              </a:spcBef>
              <a:spcAft>
                <a:spcPts val="0"/>
              </a:spcAft>
              <a:buSzPts val="4200"/>
              <a:buNone/>
              <a:defRPr/>
            </a:lvl3pPr>
            <a:lvl4pPr lvl="3">
              <a:spcBef>
                <a:spcPts val="0"/>
              </a:spcBef>
              <a:spcAft>
                <a:spcPts val="0"/>
              </a:spcAft>
              <a:buSzPts val="4200"/>
              <a:buNone/>
              <a:defRPr/>
            </a:lvl4pPr>
            <a:lvl5pPr lvl="4">
              <a:spcBef>
                <a:spcPts val="0"/>
              </a:spcBef>
              <a:spcAft>
                <a:spcPts val="0"/>
              </a:spcAft>
              <a:buSzPts val="4200"/>
              <a:buNone/>
              <a:defRPr/>
            </a:lvl5pPr>
            <a:lvl6pPr lvl="5">
              <a:spcBef>
                <a:spcPts val="0"/>
              </a:spcBef>
              <a:spcAft>
                <a:spcPts val="0"/>
              </a:spcAft>
              <a:buSzPts val="4200"/>
              <a:buNone/>
              <a:defRPr/>
            </a:lvl6pPr>
            <a:lvl7pPr lvl="6">
              <a:spcBef>
                <a:spcPts val="0"/>
              </a:spcBef>
              <a:spcAft>
                <a:spcPts val="0"/>
              </a:spcAft>
              <a:buSzPts val="4200"/>
              <a:buNone/>
              <a:defRPr/>
            </a:lvl7pPr>
            <a:lvl8pPr lvl="7">
              <a:spcBef>
                <a:spcPts val="0"/>
              </a:spcBef>
              <a:spcAft>
                <a:spcPts val="0"/>
              </a:spcAft>
              <a:buSzPts val="4200"/>
              <a:buNone/>
              <a:defRPr/>
            </a:lvl8pPr>
            <a:lvl9pPr lvl="8">
              <a:spcBef>
                <a:spcPts val="0"/>
              </a:spcBef>
              <a:spcAft>
                <a:spcPts val="0"/>
              </a:spcAft>
              <a:buSzPts val="4200"/>
              <a:buNone/>
              <a:defRPr/>
            </a:lvl9pPr>
          </a:lstStyle>
          <a:p>
            <a:endParaRPr/>
          </a:p>
        </p:txBody>
      </p:sp>
      <p:sp>
        <p:nvSpPr>
          <p:cNvPr id="19" name="Google Shape;19;p4"/>
          <p:cNvSpPr txBox="1">
            <a:spLocks noGrp="1"/>
          </p:cNvSpPr>
          <p:nvPr>
            <p:ph type="body" idx="1"/>
          </p:nvPr>
        </p:nvSpPr>
        <p:spPr>
          <a:xfrm>
            <a:off x="311700" y="1228675"/>
            <a:ext cx="8520600" cy="33402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20" name="Google Shape;20;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1"/>
        <p:cNvGrpSpPr/>
        <p:nvPr/>
      </p:nvGrpSpPr>
      <p:grpSpPr>
        <a:xfrm>
          <a:off x="0" y="0"/>
          <a:ext cx="0" cy="0"/>
          <a:chOff x="0" y="0"/>
          <a:chExt cx="0" cy="0"/>
        </a:xfrm>
      </p:grpSpPr>
      <p:sp>
        <p:nvSpPr>
          <p:cNvPr id="22" name="Google Shape;22;p5"/>
          <p:cNvSpPr txBox="1">
            <a:spLocks noGrp="1"/>
          </p:cNvSpPr>
          <p:nvPr>
            <p:ph type="title"/>
          </p:nvPr>
        </p:nvSpPr>
        <p:spPr>
          <a:xfrm>
            <a:off x="311700" y="292850"/>
            <a:ext cx="8520600" cy="801000"/>
          </a:xfrm>
          <a:prstGeom prst="rect">
            <a:avLst/>
          </a:prstGeom>
        </p:spPr>
        <p:txBody>
          <a:bodyPr spcFirstLastPara="1" wrap="square" lIns="91425" tIns="91425" rIns="91425" bIns="91425" anchor="t" anchorCtr="0">
            <a:normAutofit/>
          </a:bodyPr>
          <a:lstStyle>
            <a:lvl1pPr lvl="0">
              <a:spcBef>
                <a:spcPts val="0"/>
              </a:spcBef>
              <a:spcAft>
                <a:spcPts val="0"/>
              </a:spcAft>
              <a:buSzPts val="4200"/>
              <a:buNone/>
              <a:defRPr/>
            </a:lvl1pPr>
            <a:lvl2pPr lvl="1">
              <a:spcBef>
                <a:spcPts val="0"/>
              </a:spcBef>
              <a:spcAft>
                <a:spcPts val="0"/>
              </a:spcAft>
              <a:buSzPts val="4200"/>
              <a:buNone/>
              <a:defRPr/>
            </a:lvl2pPr>
            <a:lvl3pPr lvl="2">
              <a:spcBef>
                <a:spcPts val="0"/>
              </a:spcBef>
              <a:spcAft>
                <a:spcPts val="0"/>
              </a:spcAft>
              <a:buSzPts val="4200"/>
              <a:buNone/>
              <a:defRPr/>
            </a:lvl3pPr>
            <a:lvl4pPr lvl="3">
              <a:spcBef>
                <a:spcPts val="0"/>
              </a:spcBef>
              <a:spcAft>
                <a:spcPts val="0"/>
              </a:spcAft>
              <a:buSzPts val="4200"/>
              <a:buNone/>
              <a:defRPr/>
            </a:lvl4pPr>
            <a:lvl5pPr lvl="4">
              <a:spcBef>
                <a:spcPts val="0"/>
              </a:spcBef>
              <a:spcAft>
                <a:spcPts val="0"/>
              </a:spcAft>
              <a:buSzPts val="4200"/>
              <a:buNone/>
              <a:defRPr/>
            </a:lvl5pPr>
            <a:lvl6pPr lvl="5">
              <a:spcBef>
                <a:spcPts val="0"/>
              </a:spcBef>
              <a:spcAft>
                <a:spcPts val="0"/>
              </a:spcAft>
              <a:buSzPts val="4200"/>
              <a:buNone/>
              <a:defRPr/>
            </a:lvl6pPr>
            <a:lvl7pPr lvl="6">
              <a:spcBef>
                <a:spcPts val="0"/>
              </a:spcBef>
              <a:spcAft>
                <a:spcPts val="0"/>
              </a:spcAft>
              <a:buSzPts val="4200"/>
              <a:buNone/>
              <a:defRPr/>
            </a:lvl7pPr>
            <a:lvl8pPr lvl="7">
              <a:spcBef>
                <a:spcPts val="0"/>
              </a:spcBef>
              <a:spcAft>
                <a:spcPts val="0"/>
              </a:spcAft>
              <a:buSzPts val="4200"/>
              <a:buNone/>
              <a:defRPr/>
            </a:lvl8pPr>
            <a:lvl9pPr lvl="8">
              <a:spcBef>
                <a:spcPts val="0"/>
              </a:spcBef>
              <a:spcAft>
                <a:spcPts val="0"/>
              </a:spcAft>
              <a:buSzPts val="4200"/>
              <a:buNone/>
              <a:defRPr/>
            </a:lvl9pPr>
          </a:lstStyle>
          <a:p>
            <a:endParaRPr/>
          </a:p>
        </p:txBody>
      </p:sp>
      <p:sp>
        <p:nvSpPr>
          <p:cNvPr id="23" name="Google Shape;23;p5"/>
          <p:cNvSpPr txBox="1">
            <a:spLocks noGrp="1"/>
          </p:cNvSpPr>
          <p:nvPr>
            <p:ph type="body" idx="1"/>
          </p:nvPr>
        </p:nvSpPr>
        <p:spPr>
          <a:xfrm>
            <a:off x="311700" y="1228675"/>
            <a:ext cx="3999900" cy="33402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body" idx="2"/>
          </p:nvPr>
        </p:nvSpPr>
        <p:spPr>
          <a:xfrm>
            <a:off x="4832400" y="1228675"/>
            <a:ext cx="3999900" cy="33402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5" name="Google Shape;25;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6"/>
        <p:cNvGrpSpPr/>
        <p:nvPr/>
      </p:nvGrpSpPr>
      <p:grpSpPr>
        <a:xfrm>
          <a:off x="0" y="0"/>
          <a:ext cx="0" cy="0"/>
          <a:chOff x="0" y="0"/>
          <a:chExt cx="0" cy="0"/>
        </a:xfrm>
      </p:grpSpPr>
      <p:sp>
        <p:nvSpPr>
          <p:cNvPr id="27" name="Google Shape;27;p6"/>
          <p:cNvSpPr txBox="1">
            <a:spLocks noGrp="1"/>
          </p:cNvSpPr>
          <p:nvPr>
            <p:ph type="title"/>
          </p:nvPr>
        </p:nvSpPr>
        <p:spPr>
          <a:xfrm>
            <a:off x="304800" y="309350"/>
            <a:ext cx="8537700" cy="748200"/>
          </a:xfrm>
          <a:prstGeom prst="rect">
            <a:avLst/>
          </a:prstGeom>
        </p:spPr>
        <p:txBody>
          <a:bodyPr spcFirstLastPara="1" wrap="square" lIns="91425" tIns="91425" rIns="91425" bIns="91425" anchor="t" anchorCtr="0">
            <a:normAutofit/>
          </a:bodyPr>
          <a:lstStyle>
            <a:lvl1pPr lvl="0">
              <a:spcBef>
                <a:spcPts val="0"/>
              </a:spcBef>
              <a:spcAft>
                <a:spcPts val="0"/>
              </a:spcAft>
              <a:buSzPts val="4000"/>
              <a:buNone/>
              <a:defRPr sz="4000"/>
            </a:lvl1pPr>
            <a:lvl2pPr lvl="1">
              <a:spcBef>
                <a:spcPts val="0"/>
              </a:spcBef>
              <a:spcAft>
                <a:spcPts val="0"/>
              </a:spcAft>
              <a:buSzPts val="4000"/>
              <a:buNone/>
              <a:defRPr sz="4000"/>
            </a:lvl2pPr>
            <a:lvl3pPr lvl="2">
              <a:spcBef>
                <a:spcPts val="0"/>
              </a:spcBef>
              <a:spcAft>
                <a:spcPts val="0"/>
              </a:spcAft>
              <a:buSzPts val="4000"/>
              <a:buNone/>
              <a:defRPr sz="4000"/>
            </a:lvl3pPr>
            <a:lvl4pPr lvl="3">
              <a:spcBef>
                <a:spcPts val="0"/>
              </a:spcBef>
              <a:spcAft>
                <a:spcPts val="0"/>
              </a:spcAft>
              <a:buSzPts val="4000"/>
              <a:buNone/>
              <a:defRPr sz="4000"/>
            </a:lvl4pPr>
            <a:lvl5pPr lvl="4">
              <a:spcBef>
                <a:spcPts val="0"/>
              </a:spcBef>
              <a:spcAft>
                <a:spcPts val="0"/>
              </a:spcAft>
              <a:buSzPts val="4000"/>
              <a:buNone/>
              <a:defRPr sz="4000"/>
            </a:lvl5pPr>
            <a:lvl6pPr lvl="5">
              <a:spcBef>
                <a:spcPts val="0"/>
              </a:spcBef>
              <a:spcAft>
                <a:spcPts val="0"/>
              </a:spcAft>
              <a:buSzPts val="4000"/>
              <a:buNone/>
              <a:defRPr sz="4000"/>
            </a:lvl6pPr>
            <a:lvl7pPr lvl="6">
              <a:spcBef>
                <a:spcPts val="0"/>
              </a:spcBef>
              <a:spcAft>
                <a:spcPts val="0"/>
              </a:spcAft>
              <a:buSzPts val="4000"/>
              <a:buNone/>
              <a:defRPr sz="4000"/>
            </a:lvl7pPr>
            <a:lvl8pPr lvl="7">
              <a:spcBef>
                <a:spcPts val="0"/>
              </a:spcBef>
              <a:spcAft>
                <a:spcPts val="0"/>
              </a:spcAft>
              <a:buSzPts val="4000"/>
              <a:buNone/>
              <a:defRPr sz="4000"/>
            </a:lvl8pPr>
            <a:lvl9pPr lvl="8">
              <a:spcBef>
                <a:spcPts val="0"/>
              </a:spcBef>
              <a:spcAft>
                <a:spcPts val="0"/>
              </a:spcAft>
              <a:buSzPts val="4000"/>
              <a:buNone/>
              <a:defRPr sz="4000"/>
            </a:lvl9pPr>
          </a:lstStyle>
          <a:p>
            <a:endParaRPr/>
          </a:p>
        </p:txBody>
      </p:sp>
      <p:sp>
        <p:nvSpPr>
          <p:cNvPr id="28" name="Google Shape;28;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9"/>
        <p:cNvGrpSpPr/>
        <p:nvPr/>
      </p:nvGrpSpPr>
      <p:grpSpPr>
        <a:xfrm>
          <a:off x="0" y="0"/>
          <a:ext cx="0" cy="0"/>
          <a:chOff x="0" y="0"/>
          <a:chExt cx="0" cy="0"/>
        </a:xfrm>
      </p:grpSpPr>
      <p:sp>
        <p:nvSpPr>
          <p:cNvPr id="30" name="Google Shape;30;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3000"/>
              <a:buNone/>
              <a:defRPr sz="3000">
                <a:highlight>
                  <a:schemeClr val="dk1"/>
                </a:highlight>
              </a:defRPr>
            </a:lvl1pPr>
            <a:lvl2pPr lvl="1">
              <a:spcBef>
                <a:spcPts val="0"/>
              </a:spcBef>
              <a:spcAft>
                <a:spcPts val="0"/>
              </a:spcAft>
              <a:buSzPts val="3000"/>
              <a:buNone/>
              <a:defRPr sz="3000">
                <a:highlight>
                  <a:schemeClr val="dk1"/>
                </a:highlight>
              </a:defRPr>
            </a:lvl2pPr>
            <a:lvl3pPr lvl="2">
              <a:spcBef>
                <a:spcPts val="0"/>
              </a:spcBef>
              <a:spcAft>
                <a:spcPts val="0"/>
              </a:spcAft>
              <a:buSzPts val="3000"/>
              <a:buNone/>
              <a:defRPr sz="3000">
                <a:highlight>
                  <a:schemeClr val="dk1"/>
                </a:highlight>
              </a:defRPr>
            </a:lvl3pPr>
            <a:lvl4pPr lvl="3">
              <a:spcBef>
                <a:spcPts val="0"/>
              </a:spcBef>
              <a:spcAft>
                <a:spcPts val="0"/>
              </a:spcAft>
              <a:buSzPts val="3000"/>
              <a:buNone/>
              <a:defRPr sz="3000">
                <a:highlight>
                  <a:schemeClr val="dk1"/>
                </a:highlight>
              </a:defRPr>
            </a:lvl4pPr>
            <a:lvl5pPr lvl="4">
              <a:spcBef>
                <a:spcPts val="0"/>
              </a:spcBef>
              <a:spcAft>
                <a:spcPts val="0"/>
              </a:spcAft>
              <a:buSzPts val="3000"/>
              <a:buNone/>
              <a:defRPr sz="3000">
                <a:highlight>
                  <a:schemeClr val="dk1"/>
                </a:highlight>
              </a:defRPr>
            </a:lvl5pPr>
            <a:lvl6pPr lvl="5">
              <a:spcBef>
                <a:spcPts val="0"/>
              </a:spcBef>
              <a:spcAft>
                <a:spcPts val="0"/>
              </a:spcAft>
              <a:buSzPts val="3000"/>
              <a:buNone/>
              <a:defRPr sz="3000">
                <a:highlight>
                  <a:schemeClr val="dk1"/>
                </a:highlight>
              </a:defRPr>
            </a:lvl6pPr>
            <a:lvl7pPr lvl="6">
              <a:spcBef>
                <a:spcPts val="0"/>
              </a:spcBef>
              <a:spcAft>
                <a:spcPts val="0"/>
              </a:spcAft>
              <a:buSzPts val="3000"/>
              <a:buNone/>
              <a:defRPr sz="3000">
                <a:highlight>
                  <a:schemeClr val="dk1"/>
                </a:highlight>
              </a:defRPr>
            </a:lvl7pPr>
            <a:lvl8pPr lvl="7">
              <a:spcBef>
                <a:spcPts val="0"/>
              </a:spcBef>
              <a:spcAft>
                <a:spcPts val="0"/>
              </a:spcAft>
              <a:buSzPts val="3000"/>
              <a:buNone/>
              <a:defRPr sz="3000">
                <a:highlight>
                  <a:schemeClr val="dk1"/>
                </a:highlight>
              </a:defRPr>
            </a:lvl8pPr>
            <a:lvl9pPr lvl="8">
              <a:spcBef>
                <a:spcPts val="0"/>
              </a:spcBef>
              <a:spcAft>
                <a:spcPts val="0"/>
              </a:spcAft>
              <a:buSzPts val="3000"/>
              <a:buNone/>
              <a:defRPr sz="3000">
                <a:highlight>
                  <a:schemeClr val="dk1"/>
                </a:highlight>
              </a:defRPr>
            </a:lvl9pPr>
          </a:lstStyle>
          <a:p>
            <a:endParaRPr/>
          </a:p>
        </p:txBody>
      </p:sp>
      <p:sp>
        <p:nvSpPr>
          <p:cNvPr id="31" name="Google Shape;31;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2" name="Google Shape;32;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3"/>
        <p:cNvGrpSpPr/>
        <p:nvPr/>
      </p:nvGrpSpPr>
      <p:grpSpPr>
        <a:xfrm>
          <a:off x="0" y="0"/>
          <a:ext cx="0" cy="0"/>
          <a:chOff x="0" y="0"/>
          <a:chExt cx="0" cy="0"/>
        </a:xfrm>
      </p:grpSpPr>
      <p:sp>
        <p:nvSpPr>
          <p:cNvPr id="34" name="Google Shape;34;p8"/>
          <p:cNvSpPr txBox="1">
            <a:spLocks noGrp="1"/>
          </p:cNvSpPr>
          <p:nvPr>
            <p:ph type="title"/>
          </p:nvPr>
        </p:nvSpPr>
        <p:spPr>
          <a:xfrm>
            <a:off x="490250" y="526350"/>
            <a:ext cx="5618700" cy="4090800"/>
          </a:xfrm>
          <a:prstGeom prst="rect">
            <a:avLst/>
          </a:prstGeom>
        </p:spPr>
        <p:txBody>
          <a:bodyPr spcFirstLastPara="1" wrap="square" lIns="91425" tIns="91425" rIns="91425" bIns="91425" anchor="ctr" anchorCtr="0">
            <a:normAutofit/>
          </a:bodyPr>
          <a:lstStyle>
            <a:lvl1pPr lvl="0">
              <a:spcBef>
                <a:spcPts val="0"/>
              </a:spcBef>
              <a:spcAft>
                <a:spcPts val="0"/>
              </a:spcAft>
              <a:buClr>
                <a:schemeClr val="lt1"/>
              </a:buClr>
              <a:buSzPts val="6000"/>
              <a:buNone/>
              <a:defRPr sz="6000">
                <a:solidFill>
                  <a:schemeClr val="lt1"/>
                </a:solidFill>
              </a:defRPr>
            </a:lvl1pPr>
            <a:lvl2pPr lvl="1">
              <a:spcBef>
                <a:spcPts val="0"/>
              </a:spcBef>
              <a:spcAft>
                <a:spcPts val="0"/>
              </a:spcAft>
              <a:buClr>
                <a:schemeClr val="lt1"/>
              </a:buClr>
              <a:buSzPts val="6000"/>
              <a:buNone/>
              <a:defRPr sz="6000">
                <a:solidFill>
                  <a:schemeClr val="lt1"/>
                </a:solidFill>
              </a:defRPr>
            </a:lvl2pPr>
            <a:lvl3pPr lvl="2">
              <a:spcBef>
                <a:spcPts val="0"/>
              </a:spcBef>
              <a:spcAft>
                <a:spcPts val="0"/>
              </a:spcAft>
              <a:buClr>
                <a:schemeClr val="lt1"/>
              </a:buClr>
              <a:buSzPts val="6000"/>
              <a:buNone/>
              <a:defRPr sz="6000">
                <a:solidFill>
                  <a:schemeClr val="lt1"/>
                </a:solidFill>
              </a:defRPr>
            </a:lvl3pPr>
            <a:lvl4pPr lvl="3">
              <a:spcBef>
                <a:spcPts val="0"/>
              </a:spcBef>
              <a:spcAft>
                <a:spcPts val="0"/>
              </a:spcAft>
              <a:buClr>
                <a:schemeClr val="lt1"/>
              </a:buClr>
              <a:buSzPts val="6000"/>
              <a:buNone/>
              <a:defRPr sz="6000">
                <a:solidFill>
                  <a:schemeClr val="lt1"/>
                </a:solidFill>
              </a:defRPr>
            </a:lvl4pPr>
            <a:lvl5pPr lvl="4">
              <a:spcBef>
                <a:spcPts val="0"/>
              </a:spcBef>
              <a:spcAft>
                <a:spcPts val="0"/>
              </a:spcAft>
              <a:buClr>
                <a:schemeClr val="lt1"/>
              </a:buClr>
              <a:buSzPts val="6000"/>
              <a:buNone/>
              <a:defRPr sz="6000">
                <a:solidFill>
                  <a:schemeClr val="lt1"/>
                </a:solidFill>
              </a:defRPr>
            </a:lvl5pPr>
            <a:lvl6pPr lvl="5">
              <a:spcBef>
                <a:spcPts val="0"/>
              </a:spcBef>
              <a:spcAft>
                <a:spcPts val="0"/>
              </a:spcAft>
              <a:buClr>
                <a:schemeClr val="lt1"/>
              </a:buClr>
              <a:buSzPts val="6000"/>
              <a:buNone/>
              <a:defRPr sz="6000">
                <a:solidFill>
                  <a:schemeClr val="lt1"/>
                </a:solidFill>
              </a:defRPr>
            </a:lvl6pPr>
            <a:lvl7pPr lvl="6">
              <a:spcBef>
                <a:spcPts val="0"/>
              </a:spcBef>
              <a:spcAft>
                <a:spcPts val="0"/>
              </a:spcAft>
              <a:buClr>
                <a:schemeClr val="lt1"/>
              </a:buClr>
              <a:buSzPts val="6000"/>
              <a:buNone/>
              <a:defRPr sz="6000">
                <a:solidFill>
                  <a:schemeClr val="lt1"/>
                </a:solidFill>
              </a:defRPr>
            </a:lvl7pPr>
            <a:lvl8pPr lvl="7">
              <a:spcBef>
                <a:spcPts val="0"/>
              </a:spcBef>
              <a:spcAft>
                <a:spcPts val="0"/>
              </a:spcAft>
              <a:buClr>
                <a:schemeClr val="lt1"/>
              </a:buClr>
              <a:buSzPts val="6000"/>
              <a:buNone/>
              <a:defRPr sz="6000">
                <a:solidFill>
                  <a:schemeClr val="lt1"/>
                </a:solidFill>
              </a:defRPr>
            </a:lvl8pPr>
            <a:lvl9pPr lvl="8">
              <a:spcBef>
                <a:spcPts val="0"/>
              </a:spcBef>
              <a:spcAft>
                <a:spcPts val="0"/>
              </a:spcAft>
              <a:buClr>
                <a:schemeClr val="lt1"/>
              </a:buClr>
              <a:buSzPts val="6000"/>
              <a:buNone/>
              <a:defRPr sz="6000">
                <a:solidFill>
                  <a:schemeClr val="lt1"/>
                </a:solidFill>
              </a:defRPr>
            </a:lvl9pPr>
          </a:lstStyle>
          <a:p>
            <a:endParaRPr/>
          </a:p>
        </p:txBody>
      </p:sp>
      <p:sp>
        <p:nvSpPr>
          <p:cNvPr id="35" name="Google Shape;35;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6"/>
        <p:cNvGrpSpPr/>
        <p:nvPr/>
      </p:nvGrpSpPr>
      <p:grpSpPr>
        <a:xfrm>
          <a:off x="0" y="0"/>
          <a:ext cx="0" cy="0"/>
          <a:chOff x="0" y="0"/>
          <a:chExt cx="0" cy="0"/>
        </a:xfrm>
      </p:grpSpPr>
      <p:sp>
        <p:nvSpPr>
          <p:cNvPr id="37" name="Google Shape;37;p9"/>
          <p:cNvSpPr/>
          <p:nvPr/>
        </p:nvSpPr>
        <p:spPr>
          <a:xfrm>
            <a:off x="4572000" y="-25"/>
            <a:ext cx="45720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38" name="Google Shape;38;p9"/>
          <p:cNvCxnSpPr/>
          <p:nvPr/>
        </p:nvCxnSpPr>
        <p:spPr>
          <a:xfrm>
            <a:off x="5029675" y="4495500"/>
            <a:ext cx="468300" cy="0"/>
          </a:xfrm>
          <a:prstGeom prst="straightConnector1">
            <a:avLst/>
          </a:prstGeom>
          <a:noFill/>
          <a:ln w="28575" cap="flat" cmpd="sng">
            <a:solidFill>
              <a:schemeClr val="lt1"/>
            </a:solidFill>
            <a:prstDash val="solid"/>
            <a:round/>
            <a:headEnd type="none" w="sm" len="sm"/>
            <a:tailEnd type="none" w="sm" len="sm"/>
          </a:ln>
        </p:spPr>
      </p:cxnSp>
      <p:sp>
        <p:nvSpPr>
          <p:cNvPr id="39" name="Google Shape;39;p9"/>
          <p:cNvSpPr txBox="1">
            <a:spLocks noGrp="1"/>
          </p:cNvSpPr>
          <p:nvPr>
            <p:ph type="title"/>
          </p:nvPr>
        </p:nvSpPr>
        <p:spPr>
          <a:xfrm>
            <a:off x="265500" y="1081400"/>
            <a:ext cx="4045200" cy="1710300"/>
          </a:xfrm>
          <a:prstGeom prst="rect">
            <a:avLst/>
          </a:prstGeom>
        </p:spPr>
        <p:txBody>
          <a:bodyPr spcFirstLastPara="1" wrap="square" lIns="91425" tIns="91425" rIns="91425" bIns="91425" anchor="b" anchorCtr="0">
            <a:normAutofit/>
          </a:bodyPr>
          <a:lstStyle>
            <a:lvl1pPr lvl="0" algn="ctr">
              <a:spcBef>
                <a:spcPts val="0"/>
              </a:spcBef>
              <a:spcAft>
                <a:spcPts val="0"/>
              </a:spcAft>
              <a:buSzPts val="5400"/>
              <a:buNone/>
              <a:defRPr sz="5400"/>
            </a:lvl1pPr>
            <a:lvl2pPr lvl="1" algn="ctr">
              <a:spcBef>
                <a:spcPts val="0"/>
              </a:spcBef>
              <a:spcAft>
                <a:spcPts val="0"/>
              </a:spcAft>
              <a:buSzPts val="5400"/>
              <a:buNone/>
              <a:defRPr sz="5400"/>
            </a:lvl2pPr>
            <a:lvl3pPr lvl="2" algn="ctr">
              <a:spcBef>
                <a:spcPts val="0"/>
              </a:spcBef>
              <a:spcAft>
                <a:spcPts val="0"/>
              </a:spcAft>
              <a:buSzPts val="5400"/>
              <a:buNone/>
              <a:defRPr sz="5400"/>
            </a:lvl3pPr>
            <a:lvl4pPr lvl="3" algn="ctr">
              <a:spcBef>
                <a:spcPts val="0"/>
              </a:spcBef>
              <a:spcAft>
                <a:spcPts val="0"/>
              </a:spcAft>
              <a:buSzPts val="5400"/>
              <a:buNone/>
              <a:defRPr sz="5400"/>
            </a:lvl4pPr>
            <a:lvl5pPr lvl="4" algn="ctr">
              <a:spcBef>
                <a:spcPts val="0"/>
              </a:spcBef>
              <a:spcAft>
                <a:spcPts val="0"/>
              </a:spcAft>
              <a:buSzPts val="5400"/>
              <a:buNone/>
              <a:defRPr sz="5400"/>
            </a:lvl5pPr>
            <a:lvl6pPr lvl="5" algn="ctr">
              <a:spcBef>
                <a:spcPts val="0"/>
              </a:spcBef>
              <a:spcAft>
                <a:spcPts val="0"/>
              </a:spcAft>
              <a:buSzPts val="5400"/>
              <a:buNone/>
              <a:defRPr sz="5400"/>
            </a:lvl6pPr>
            <a:lvl7pPr lvl="6" algn="ctr">
              <a:spcBef>
                <a:spcPts val="0"/>
              </a:spcBef>
              <a:spcAft>
                <a:spcPts val="0"/>
              </a:spcAft>
              <a:buSzPts val="5400"/>
              <a:buNone/>
              <a:defRPr sz="5400"/>
            </a:lvl7pPr>
            <a:lvl8pPr lvl="7" algn="ctr">
              <a:spcBef>
                <a:spcPts val="0"/>
              </a:spcBef>
              <a:spcAft>
                <a:spcPts val="0"/>
              </a:spcAft>
              <a:buSzPts val="5400"/>
              <a:buNone/>
              <a:defRPr sz="5400"/>
            </a:lvl8pPr>
            <a:lvl9pPr lvl="8" algn="ctr">
              <a:spcBef>
                <a:spcPts val="0"/>
              </a:spcBef>
              <a:spcAft>
                <a:spcPts val="0"/>
              </a:spcAft>
              <a:buSzPts val="5400"/>
              <a:buNone/>
              <a:defRPr sz="5400"/>
            </a:lvl9pPr>
          </a:lstStyle>
          <a:p>
            <a:endParaRPr/>
          </a:p>
        </p:txBody>
      </p:sp>
      <p:sp>
        <p:nvSpPr>
          <p:cNvPr id="40" name="Google Shape;40;p9"/>
          <p:cNvSpPr txBox="1">
            <a:spLocks noGrp="1"/>
          </p:cNvSpPr>
          <p:nvPr>
            <p:ph type="subTitle" idx="1"/>
          </p:nvPr>
        </p:nvSpPr>
        <p:spPr>
          <a:xfrm>
            <a:off x="265500" y="2845223"/>
            <a:ext cx="4045200" cy="13455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1800"/>
              <a:buNone/>
              <a:defRPr/>
            </a:lvl1pPr>
            <a:lvl2pPr lvl="1" algn="ctr">
              <a:lnSpc>
                <a:spcPct val="100000"/>
              </a:lnSpc>
              <a:spcBef>
                <a:spcPts val="0"/>
              </a:spcBef>
              <a:spcAft>
                <a:spcPts val="0"/>
              </a:spcAft>
              <a:buSzPts val="1800"/>
              <a:buNone/>
              <a:defRPr sz="1800"/>
            </a:lvl2pPr>
            <a:lvl3pPr lvl="2" algn="ctr">
              <a:lnSpc>
                <a:spcPct val="100000"/>
              </a:lnSpc>
              <a:spcBef>
                <a:spcPts val="0"/>
              </a:spcBef>
              <a:spcAft>
                <a:spcPts val="0"/>
              </a:spcAft>
              <a:buSzPts val="1800"/>
              <a:buNone/>
              <a:defRPr sz="1800"/>
            </a:lvl3pPr>
            <a:lvl4pPr lvl="3" algn="ctr">
              <a:lnSpc>
                <a:spcPct val="100000"/>
              </a:lnSpc>
              <a:spcBef>
                <a:spcPts val="0"/>
              </a:spcBef>
              <a:spcAft>
                <a:spcPts val="0"/>
              </a:spcAft>
              <a:buSzPts val="1800"/>
              <a:buNone/>
              <a:defRPr sz="1800"/>
            </a:lvl4pPr>
            <a:lvl5pPr lvl="4" algn="ctr">
              <a:lnSpc>
                <a:spcPct val="100000"/>
              </a:lnSpc>
              <a:spcBef>
                <a:spcPts val="0"/>
              </a:spcBef>
              <a:spcAft>
                <a:spcPts val="0"/>
              </a:spcAft>
              <a:buSzPts val="1800"/>
              <a:buNone/>
              <a:defRPr sz="1800"/>
            </a:lvl5pPr>
            <a:lvl6pPr lvl="5" algn="ctr">
              <a:lnSpc>
                <a:spcPct val="100000"/>
              </a:lnSpc>
              <a:spcBef>
                <a:spcPts val="0"/>
              </a:spcBef>
              <a:spcAft>
                <a:spcPts val="0"/>
              </a:spcAft>
              <a:buSzPts val="1800"/>
              <a:buNone/>
              <a:defRPr sz="1800"/>
            </a:lvl6pPr>
            <a:lvl7pPr lvl="6" algn="ctr">
              <a:lnSpc>
                <a:spcPct val="100000"/>
              </a:lnSpc>
              <a:spcBef>
                <a:spcPts val="0"/>
              </a:spcBef>
              <a:spcAft>
                <a:spcPts val="0"/>
              </a:spcAft>
              <a:buSzPts val="1800"/>
              <a:buNone/>
              <a:defRPr sz="1800"/>
            </a:lvl7pPr>
            <a:lvl8pPr lvl="7" algn="ctr">
              <a:lnSpc>
                <a:spcPct val="100000"/>
              </a:lnSpc>
              <a:spcBef>
                <a:spcPts val="0"/>
              </a:spcBef>
              <a:spcAft>
                <a:spcPts val="0"/>
              </a:spcAft>
              <a:buSzPts val="1800"/>
              <a:buNone/>
              <a:defRPr sz="1800"/>
            </a:lvl8pPr>
            <a:lvl9pPr lvl="8" algn="ctr">
              <a:lnSpc>
                <a:spcPct val="100000"/>
              </a:lnSpc>
              <a:spcBef>
                <a:spcPts val="0"/>
              </a:spcBef>
              <a:spcAft>
                <a:spcPts val="0"/>
              </a:spcAft>
              <a:buSzPts val="1800"/>
              <a:buNone/>
              <a:defRPr sz="1800"/>
            </a:lvl9pPr>
          </a:lstStyle>
          <a:p>
            <a:endParaRPr/>
          </a:p>
        </p:txBody>
      </p:sp>
      <p:sp>
        <p:nvSpPr>
          <p:cNvPr id="41" name="Google Shape;41;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Clr>
                <a:schemeClr val="accent1"/>
              </a:buClr>
              <a:buSzPts val="1800"/>
              <a:buChar char="●"/>
              <a:defRPr>
                <a:solidFill>
                  <a:schemeClr val="accent1"/>
                </a:solidFill>
                <a:highlight>
                  <a:schemeClr val="lt1"/>
                </a:highlight>
              </a:defRPr>
            </a:lvl1pPr>
            <a:lvl2pPr marL="914400" lvl="1" indent="-317500">
              <a:spcBef>
                <a:spcPts val="0"/>
              </a:spcBef>
              <a:spcAft>
                <a:spcPts val="0"/>
              </a:spcAft>
              <a:buClr>
                <a:schemeClr val="accent1"/>
              </a:buClr>
              <a:buSzPts val="1400"/>
              <a:buChar char="○"/>
              <a:defRPr>
                <a:solidFill>
                  <a:schemeClr val="accent1"/>
                </a:solidFill>
                <a:highlight>
                  <a:schemeClr val="lt1"/>
                </a:highlight>
              </a:defRPr>
            </a:lvl2pPr>
            <a:lvl3pPr marL="1371600" lvl="2" indent="-317500">
              <a:spcBef>
                <a:spcPts val="0"/>
              </a:spcBef>
              <a:spcAft>
                <a:spcPts val="0"/>
              </a:spcAft>
              <a:buClr>
                <a:schemeClr val="accent1"/>
              </a:buClr>
              <a:buSzPts val="1400"/>
              <a:buChar char="■"/>
              <a:defRPr>
                <a:solidFill>
                  <a:schemeClr val="accent1"/>
                </a:solidFill>
                <a:highlight>
                  <a:schemeClr val="lt1"/>
                </a:highlight>
              </a:defRPr>
            </a:lvl3pPr>
            <a:lvl4pPr marL="1828800" lvl="3" indent="-317500">
              <a:spcBef>
                <a:spcPts val="0"/>
              </a:spcBef>
              <a:spcAft>
                <a:spcPts val="0"/>
              </a:spcAft>
              <a:buClr>
                <a:schemeClr val="accent1"/>
              </a:buClr>
              <a:buSzPts val="1400"/>
              <a:buChar char="●"/>
              <a:defRPr>
                <a:solidFill>
                  <a:schemeClr val="accent1"/>
                </a:solidFill>
                <a:highlight>
                  <a:schemeClr val="lt1"/>
                </a:highlight>
              </a:defRPr>
            </a:lvl4pPr>
            <a:lvl5pPr marL="2286000" lvl="4" indent="-317500">
              <a:spcBef>
                <a:spcPts val="0"/>
              </a:spcBef>
              <a:spcAft>
                <a:spcPts val="0"/>
              </a:spcAft>
              <a:buClr>
                <a:schemeClr val="accent1"/>
              </a:buClr>
              <a:buSzPts val="1400"/>
              <a:buChar char="○"/>
              <a:defRPr>
                <a:solidFill>
                  <a:schemeClr val="accent1"/>
                </a:solidFill>
                <a:highlight>
                  <a:schemeClr val="lt1"/>
                </a:highlight>
              </a:defRPr>
            </a:lvl5pPr>
            <a:lvl6pPr marL="2743200" lvl="5" indent="-317500">
              <a:spcBef>
                <a:spcPts val="0"/>
              </a:spcBef>
              <a:spcAft>
                <a:spcPts val="0"/>
              </a:spcAft>
              <a:buClr>
                <a:schemeClr val="accent1"/>
              </a:buClr>
              <a:buSzPts val="1400"/>
              <a:buChar char="■"/>
              <a:defRPr>
                <a:solidFill>
                  <a:schemeClr val="accent1"/>
                </a:solidFill>
                <a:highlight>
                  <a:schemeClr val="lt1"/>
                </a:highlight>
              </a:defRPr>
            </a:lvl6pPr>
            <a:lvl7pPr marL="3200400" lvl="6" indent="-317500">
              <a:spcBef>
                <a:spcPts val="0"/>
              </a:spcBef>
              <a:spcAft>
                <a:spcPts val="0"/>
              </a:spcAft>
              <a:buClr>
                <a:schemeClr val="accent1"/>
              </a:buClr>
              <a:buSzPts val="1400"/>
              <a:buChar char="●"/>
              <a:defRPr>
                <a:solidFill>
                  <a:schemeClr val="accent1"/>
                </a:solidFill>
                <a:highlight>
                  <a:schemeClr val="lt1"/>
                </a:highlight>
              </a:defRPr>
            </a:lvl7pPr>
            <a:lvl8pPr marL="3657600" lvl="7" indent="-317500">
              <a:spcBef>
                <a:spcPts val="0"/>
              </a:spcBef>
              <a:spcAft>
                <a:spcPts val="0"/>
              </a:spcAft>
              <a:buClr>
                <a:schemeClr val="accent1"/>
              </a:buClr>
              <a:buSzPts val="1400"/>
              <a:buChar char="○"/>
              <a:defRPr>
                <a:solidFill>
                  <a:schemeClr val="accent1"/>
                </a:solidFill>
                <a:highlight>
                  <a:schemeClr val="lt1"/>
                </a:highlight>
              </a:defRPr>
            </a:lvl8pPr>
            <a:lvl9pPr marL="4114800" lvl="8" indent="-317500">
              <a:spcBef>
                <a:spcPts val="0"/>
              </a:spcBef>
              <a:spcAft>
                <a:spcPts val="0"/>
              </a:spcAft>
              <a:buClr>
                <a:schemeClr val="accent1"/>
              </a:buClr>
              <a:buSzPts val="1400"/>
              <a:buChar char="■"/>
              <a:defRPr>
                <a:solidFill>
                  <a:schemeClr val="accent1"/>
                </a:solidFill>
                <a:highlight>
                  <a:schemeClr val="lt1"/>
                </a:highlight>
              </a:defRPr>
            </a:lvl9pPr>
          </a:lstStyle>
          <a:p>
            <a:endParaRPr/>
          </a:p>
        </p:txBody>
      </p:sp>
      <p:sp>
        <p:nvSpPr>
          <p:cNvPr id="42" name="Google Shape;42;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3"/>
        <p:cNvGrpSpPr/>
        <p:nvPr/>
      </p:nvGrpSpPr>
      <p:grpSpPr>
        <a:xfrm>
          <a:off x="0" y="0"/>
          <a:ext cx="0" cy="0"/>
          <a:chOff x="0" y="0"/>
          <a:chExt cx="0" cy="0"/>
        </a:xfrm>
      </p:grpSpPr>
      <p:sp>
        <p:nvSpPr>
          <p:cNvPr id="44" name="Google Shape;44;p10"/>
          <p:cNvSpPr txBox="1">
            <a:spLocks noGrp="1"/>
          </p:cNvSpPr>
          <p:nvPr>
            <p:ph type="body" idx="1"/>
          </p:nvPr>
        </p:nvSpPr>
        <p:spPr>
          <a:xfrm>
            <a:off x="319500" y="4230575"/>
            <a:ext cx="5998800" cy="5988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Clr>
                <a:schemeClr val="accent1"/>
              </a:buClr>
              <a:buSzPts val="2400"/>
              <a:buFont typeface="Amatic SC"/>
              <a:buNone/>
              <a:defRPr sz="2400" b="1">
                <a:solidFill>
                  <a:schemeClr val="accent1"/>
                </a:solidFill>
                <a:latin typeface="Amatic SC"/>
                <a:ea typeface="Amatic SC"/>
                <a:cs typeface="Amatic SC"/>
                <a:sym typeface="Amatic SC"/>
              </a:defRPr>
            </a:lvl1pPr>
          </a:lstStyle>
          <a:p>
            <a:endParaRPr/>
          </a:p>
        </p:txBody>
      </p:sp>
      <p:sp>
        <p:nvSpPr>
          <p:cNvPr id="45" name="Google Shape;45;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beach-day">
    <p:bg>
      <p:bgPr>
        <a:gradFill flip="none" rotWithShape="1">
          <a:gsLst>
            <a:gs pos="0">
              <a:schemeClr val="accent6">
                <a:lumMod val="0"/>
                <a:lumOff val="100000"/>
              </a:schemeClr>
            </a:gs>
            <a:gs pos="35000">
              <a:schemeClr val="accent6">
                <a:lumMod val="0"/>
                <a:lumOff val="100000"/>
              </a:schemeClr>
            </a:gs>
            <a:gs pos="100000">
              <a:schemeClr val="accent6">
                <a:lumMod val="100000"/>
              </a:schemeClr>
            </a:gs>
          </a:gsLst>
          <a:path path="circle">
            <a:fillToRect l="50000" t="-80000" r="50000" b="180000"/>
          </a:path>
          <a:tileRect/>
        </a:gra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292850"/>
            <a:ext cx="8520600" cy="8010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accent1"/>
              </a:buClr>
              <a:buSzPts val="4200"/>
              <a:buFont typeface="Amatic SC"/>
              <a:buNone/>
              <a:defRPr sz="4200" b="1">
                <a:solidFill>
                  <a:schemeClr val="accent1"/>
                </a:solidFill>
                <a:latin typeface="Amatic SC"/>
                <a:ea typeface="Amatic SC"/>
                <a:cs typeface="Amatic SC"/>
                <a:sym typeface="Amatic SC"/>
              </a:defRPr>
            </a:lvl1pPr>
            <a:lvl2pPr lvl="1">
              <a:spcBef>
                <a:spcPts val="0"/>
              </a:spcBef>
              <a:spcAft>
                <a:spcPts val="0"/>
              </a:spcAft>
              <a:buClr>
                <a:schemeClr val="accent1"/>
              </a:buClr>
              <a:buSzPts val="4200"/>
              <a:buFont typeface="Amatic SC"/>
              <a:buNone/>
              <a:defRPr sz="4200" b="1">
                <a:solidFill>
                  <a:schemeClr val="accent1"/>
                </a:solidFill>
                <a:latin typeface="Amatic SC"/>
                <a:ea typeface="Amatic SC"/>
                <a:cs typeface="Amatic SC"/>
                <a:sym typeface="Amatic SC"/>
              </a:defRPr>
            </a:lvl2pPr>
            <a:lvl3pPr lvl="2">
              <a:spcBef>
                <a:spcPts val="0"/>
              </a:spcBef>
              <a:spcAft>
                <a:spcPts val="0"/>
              </a:spcAft>
              <a:buClr>
                <a:schemeClr val="accent1"/>
              </a:buClr>
              <a:buSzPts val="4200"/>
              <a:buFont typeface="Amatic SC"/>
              <a:buNone/>
              <a:defRPr sz="4200" b="1">
                <a:solidFill>
                  <a:schemeClr val="accent1"/>
                </a:solidFill>
                <a:latin typeface="Amatic SC"/>
                <a:ea typeface="Amatic SC"/>
                <a:cs typeface="Amatic SC"/>
                <a:sym typeface="Amatic SC"/>
              </a:defRPr>
            </a:lvl3pPr>
            <a:lvl4pPr lvl="3">
              <a:spcBef>
                <a:spcPts val="0"/>
              </a:spcBef>
              <a:spcAft>
                <a:spcPts val="0"/>
              </a:spcAft>
              <a:buClr>
                <a:schemeClr val="accent1"/>
              </a:buClr>
              <a:buSzPts val="4200"/>
              <a:buFont typeface="Amatic SC"/>
              <a:buNone/>
              <a:defRPr sz="4200" b="1">
                <a:solidFill>
                  <a:schemeClr val="accent1"/>
                </a:solidFill>
                <a:latin typeface="Amatic SC"/>
                <a:ea typeface="Amatic SC"/>
                <a:cs typeface="Amatic SC"/>
                <a:sym typeface="Amatic SC"/>
              </a:defRPr>
            </a:lvl4pPr>
            <a:lvl5pPr lvl="4">
              <a:spcBef>
                <a:spcPts val="0"/>
              </a:spcBef>
              <a:spcAft>
                <a:spcPts val="0"/>
              </a:spcAft>
              <a:buClr>
                <a:schemeClr val="accent1"/>
              </a:buClr>
              <a:buSzPts val="4200"/>
              <a:buFont typeface="Amatic SC"/>
              <a:buNone/>
              <a:defRPr sz="4200" b="1">
                <a:solidFill>
                  <a:schemeClr val="accent1"/>
                </a:solidFill>
                <a:latin typeface="Amatic SC"/>
                <a:ea typeface="Amatic SC"/>
                <a:cs typeface="Amatic SC"/>
                <a:sym typeface="Amatic SC"/>
              </a:defRPr>
            </a:lvl5pPr>
            <a:lvl6pPr lvl="5">
              <a:spcBef>
                <a:spcPts val="0"/>
              </a:spcBef>
              <a:spcAft>
                <a:spcPts val="0"/>
              </a:spcAft>
              <a:buClr>
                <a:schemeClr val="accent1"/>
              </a:buClr>
              <a:buSzPts val="4200"/>
              <a:buFont typeface="Amatic SC"/>
              <a:buNone/>
              <a:defRPr sz="4200" b="1">
                <a:solidFill>
                  <a:schemeClr val="accent1"/>
                </a:solidFill>
                <a:latin typeface="Amatic SC"/>
                <a:ea typeface="Amatic SC"/>
                <a:cs typeface="Amatic SC"/>
                <a:sym typeface="Amatic SC"/>
              </a:defRPr>
            </a:lvl6pPr>
            <a:lvl7pPr lvl="6">
              <a:spcBef>
                <a:spcPts val="0"/>
              </a:spcBef>
              <a:spcAft>
                <a:spcPts val="0"/>
              </a:spcAft>
              <a:buClr>
                <a:schemeClr val="accent1"/>
              </a:buClr>
              <a:buSzPts val="4200"/>
              <a:buFont typeface="Amatic SC"/>
              <a:buNone/>
              <a:defRPr sz="4200" b="1">
                <a:solidFill>
                  <a:schemeClr val="accent1"/>
                </a:solidFill>
                <a:latin typeface="Amatic SC"/>
                <a:ea typeface="Amatic SC"/>
                <a:cs typeface="Amatic SC"/>
                <a:sym typeface="Amatic SC"/>
              </a:defRPr>
            </a:lvl7pPr>
            <a:lvl8pPr lvl="7">
              <a:spcBef>
                <a:spcPts val="0"/>
              </a:spcBef>
              <a:spcAft>
                <a:spcPts val="0"/>
              </a:spcAft>
              <a:buClr>
                <a:schemeClr val="accent1"/>
              </a:buClr>
              <a:buSzPts val="4200"/>
              <a:buFont typeface="Amatic SC"/>
              <a:buNone/>
              <a:defRPr sz="4200" b="1">
                <a:solidFill>
                  <a:schemeClr val="accent1"/>
                </a:solidFill>
                <a:latin typeface="Amatic SC"/>
                <a:ea typeface="Amatic SC"/>
                <a:cs typeface="Amatic SC"/>
                <a:sym typeface="Amatic SC"/>
              </a:defRPr>
            </a:lvl8pPr>
            <a:lvl9pPr lvl="8">
              <a:spcBef>
                <a:spcPts val="0"/>
              </a:spcBef>
              <a:spcAft>
                <a:spcPts val="0"/>
              </a:spcAft>
              <a:buClr>
                <a:schemeClr val="accent1"/>
              </a:buClr>
              <a:buSzPts val="4200"/>
              <a:buFont typeface="Amatic SC"/>
              <a:buNone/>
              <a:defRPr sz="4200" b="1">
                <a:solidFill>
                  <a:schemeClr val="accent1"/>
                </a:solidFill>
                <a:latin typeface="Amatic SC"/>
                <a:ea typeface="Amatic SC"/>
                <a:cs typeface="Amatic SC"/>
                <a:sym typeface="Amatic SC"/>
              </a:defRPr>
            </a:lvl9pPr>
          </a:lstStyle>
          <a:p>
            <a:endParaRPr/>
          </a:p>
        </p:txBody>
      </p:sp>
      <p:sp>
        <p:nvSpPr>
          <p:cNvPr id="7" name="Google Shape;7;p1"/>
          <p:cNvSpPr txBox="1">
            <a:spLocks noGrp="1"/>
          </p:cNvSpPr>
          <p:nvPr>
            <p:ph type="body" idx="1"/>
          </p:nvPr>
        </p:nvSpPr>
        <p:spPr>
          <a:xfrm>
            <a:off x="311700" y="1228675"/>
            <a:ext cx="8520600" cy="33402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Font typeface="Source Code Pro"/>
              <a:buChar char="●"/>
              <a:defRPr sz="1800">
                <a:solidFill>
                  <a:schemeClr val="dk2"/>
                </a:solidFill>
                <a:latin typeface="Source Code Pro"/>
                <a:ea typeface="Source Code Pro"/>
                <a:cs typeface="Source Code Pro"/>
                <a:sym typeface="Source Code Pro"/>
              </a:defRPr>
            </a:lvl1pPr>
            <a:lvl2pPr marL="914400" lvl="1" indent="-317500">
              <a:lnSpc>
                <a:spcPct val="115000"/>
              </a:lnSpc>
              <a:spcBef>
                <a:spcPts val="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2pPr>
            <a:lvl3pPr marL="1371600" lvl="2" indent="-317500">
              <a:lnSpc>
                <a:spcPct val="115000"/>
              </a:lnSpc>
              <a:spcBef>
                <a:spcPts val="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3pPr>
            <a:lvl4pPr marL="1828800" lvl="3" indent="-317500">
              <a:lnSpc>
                <a:spcPct val="115000"/>
              </a:lnSpc>
              <a:spcBef>
                <a:spcPts val="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4pPr>
            <a:lvl5pPr marL="2286000" lvl="4" indent="-317500">
              <a:lnSpc>
                <a:spcPct val="115000"/>
              </a:lnSpc>
              <a:spcBef>
                <a:spcPts val="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5pPr>
            <a:lvl6pPr marL="2743200" lvl="5" indent="-317500">
              <a:lnSpc>
                <a:spcPct val="115000"/>
              </a:lnSpc>
              <a:spcBef>
                <a:spcPts val="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6pPr>
            <a:lvl7pPr marL="3200400" lvl="6" indent="-317500">
              <a:lnSpc>
                <a:spcPct val="115000"/>
              </a:lnSpc>
              <a:spcBef>
                <a:spcPts val="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7pPr>
            <a:lvl8pPr marL="3657600" lvl="7" indent="-317500">
              <a:lnSpc>
                <a:spcPct val="115000"/>
              </a:lnSpc>
              <a:spcBef>
                <a:spcPts val="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8pPr>
            <a:lvl9pPr marL="4114800" lvl="8" indent="-317500">
              <a:lnSpc>
                <a:spcPct val="115000"/>
              </a:lnSpc>
              <a:spcBef>
                <a:spcPts val="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accent1"/>
                </a:solidFill>
                <a:latin typeface="Source Code Pro"/>
                <a:ea typeface="Source Code Pro"/>
                <a:cs typeface="Source Code Pro"/>
                <a:sym typeface="Source Code Pro"/>
              </a:defRPr>
            </a:lvl1pPr>
            <a:lvl2pPr lvl="1" algn="r">
              <a:buNone/>
              <a:defRPr sz="1000">
                <a:solidFill>
                  <a:schemeClr val="accent1"/>
                </a:solidFill>
                <a:latin typeface="Source Code Pro"/>
                <a:ea typeface="Source Code Pro"/>
                <a:cs typeface="Source Code Pro"/>
                <a:sym typeface="Source Code Pro"/>
              </a:defRPr>
            </a:lvl2pPr>
            <a:lvl3pPr lvl="2" algn="r">
              <a:buNone/>
              <a:defRPr sz="1000">
                <a:solidFill>
                  <a:schemeClr val="accent1"/>
                </a:solidFill>
                <a:latin typeface="Source Code Pro"/>
                <a:ea typeface="Source Code Pro"/>
                <a:cs typeface="Source Code Pro"/>
                <a:sym typeface="Source Code Pro"/>
              </a:defRPr>
            </a:lvl3pPr>
            <a:lvl4pPr lvl="3" algn="r">
              <a:buNone/>
              <a:defRPr sz="1000">
                <a:solidFill>
                  <a:schemeClr val="accent1"/>
                </a:solidFill>
                <a:latin typeface="Source Code Pro"/>
                <a:ea typeface="Source Code Pro"/>
                <a:cs typeface="Source Code Pro"/>
                <a:sym typeface="Source Code Pro"/>
              </a:defRPr>
            </a:lvl4pPr>
            <a:lvl5pPr lvl="4" algn="r">
              <a:buNone/>
              <a:defRPr sz="1000">
                <a:solidFill>
                  <a:schemeClr val="accent1"/>
                </a:solidFill>
                <a:latin typeface="Source Code Pro"/>
                <a:ea typeface="Source Code Pro"/>
                <a:cs typeface="Source Code Pro"/>
                <a:sym typeface="Source Code Pro"/>
              </a:defRPr>
            </a:lvl5pPr>
            <a:lvl6pPr lvl="5" algn="r">
              <a:buNone/>
              <a:defRPr sz="1000">
                <a:solidFill>
                  <a:schemeClr val="accent1"/>
                </a:solidFill>
                <a:latin typeface="Source Code Pro"/>
                <a:ea typeface="Source Code Pro"/>
                <a:cs typeface="Source Code Pro"/>
                <a:sym typeface="Source Code Pro"/>
              </a:defRPr>
            </a:lvl6pPr>
            <a:lvl7pPr lvl="6" algn="r">
              <a:buNone/>
              <a:defRPr sz="1000">
                <a:solidFill>
                  <a:schemeClr val="accent1"/>
                </a:solidFill>
                <a:latin typeface="Source Code Pro"/>
                <a:ea typeface="Source Code Pro"/>
                <a:cs typeface="Source Code Pro"/>
                <a:sym typeface="Source Code Pro"/>
              </a:defRPr>
            </a:lvl7pPr>
            <a:lvl8pPr lvl="7" algn="r">
              <a:buNone/>
              <a:defRPr sz="1000">
                <a:solidFill>
                  <a:schemeClr val="accent1"/>
                </a:solidFill>
                <a:latin typeface="Source Code Pro"/>
                <a:ea typeface="Source Code Pro"/>
                <a:cs typeface="Source Code Pro"/>
                <a:sym typeface="Source Code Pro"/>
              </a:defRPr>
            </a:lvl8pPr>
            <a:lvl9pPr lvl="8" algn="r">
              <a:buNone/>
              <a:defRPr sz="1000">
                <a:solidFill>
                  <a:schemeClr val="accent1"/>
                </a:solidFill>
                <a:latin typeface="Source Code Pro"/>
                <a:ea typeface="Source Code Pro"/>
                <a:cs typeface="Source Code Pro"/>
                <a:sym typeface="Source Code Pro"/>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5"/>
        <p:cNvGrpSpPr/>
        <p:nvPr/>
      </p:nvGrpSpPr>
      <p:grpSpPr>
        <a:xfrm>
          <a:off x="0" y="0"/>
          <a:ext cx="0" cy="0"/>
          <a:chOff x="0" y="0"/>
          <a:chExt cx="0" cy="0"/>
        </a:xfrm>
      </p:grpSpPr>
      <p:sp>
        <p:nvSpPr>
          <p:cNvPr id="56" name="Google Shape;56;p13"/>
          <p:cNvSpPr txBox="1">
            <a:spLocks noGrp="1"/>
          </p:cNvSpPr>
          <p:nvPr>
            <p:ph type="ctrTitle"/>
          </p:nvPr>
        </p:nvSpPr>
        <p:spPr>
          <a:xfrm>
            <a:off x="311700" y="392150"/>
            <a:ext cx="8520600" cy="2690400"/>
          </a:xfrm>
          <a:prstGeom prst="rect">
            <a:avLst/>
          </a:prstGeom>
        </p:spPr>
        <p:txBody>
          <a:bodyPr spcFirstLastPara="1" wrap="square" lIns="91425" tIns="91425" rIns="91425" bIns="91425" anchor="ctr" anchorCtr="0">
            <a:normAutofit/>
          </a:bodyPr>
          <a:lstStyle/>
          <a:p>
            <a:pPr marL="0" lvl="0" indent="0" algn="ctr" rtl="0">
              <a:spcBef>
                <a:spcPts val="0"/>
              </a:spcBef>
              <a:spcAft>
                <a:spcPts val="0"/>
              </a:spcAft>
              <a:buNone/>
            </a:pPr>
            <a:r>
              <a:rPr lang="en" dirty="0"/>
              <a:t>Lifesaving 2024</a:t>
            </a:r>
            <a:endParaRPr dirty="0"/>
          </a:p>
        </p:txBody>
      </p:sp>
      <p:sp>
        <p:nvSpPr>
          <p:cNvPr id="57" name="Google Shape;57;p13"/>
          <p:cNvSpPr txBox="1">
            <a:spLocks noGrp="1"/>
          </p:cNvSpPr>
          <p:nvPr>
            <p:ph type="subTitle" idx="1"/>
          </p:nvPr>
        </p:nvSpPr>
        <p:spPr>
          <a:xfrm>
            <a:off x="311700" y="3890400"/>
            <a:ext cx="8520600" cy="706200"/>
          </a:xfrm>
          <a:prstGeom prst="rect">
            <a:avLst/>
          </a:prstGeom>
        </p:spPr>
        <p:txBody>
          <a:bodyPr spcFirstLastPara="1" wrap="square" lIns="91425" tIns="91425" rIns="91425" bIns="91425" anchor="ctr" anchorCtr="0">
            <a:normAutofit/>
          </a:bodyPr>
          <a:lstStyle/>
          <a:p>
            <a:pPr marL="0" lvl="0" indent="0" algn="ctr" rtl="0">
              <a:spcBef>
                <a:spcPts val="0"/>
              </a:spcBef>
              <a:spcAft>
                <a:spcPts val="0"/>
              </a:spcAft>
              <a:buNone/>
            </a:pPr>
            <a:r>
              <a:rPr lang="en"/>
              <a:t>SWIM AND SURVIVE PROGRAM</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2" name="Google Shape;62;p14"/>
          <p:cNvSpPr txBox="1">
            <a:spLocks noGrp="1"/>
          </p:cNvSpPr>
          <p:nvPr>
            <p:ph type="title"/>
          </p:nvPr>
        </p:nvSpPr>
        <p:spPr>
          <a:xfrm>
            <a:off x="311700" y="292850"/>
            <a:ext cx="8520600" cy="801000"/>
          </a:xfrm>
        </p:spPr>
        <p:txBody>
          <a:bodyPr spcFirstLastPara="1" wrap="square" lIns="91425" tIns="91425" rIns="91425" bIns="91425" anchor="ctr" anchorCtr="0">
            <a:normAutofit/>
          </a:bodyPr>
          <a:lstStyle/>
          <a:p>
            <a:pPr marL="0" lvl="0" indent="0" rtl="0">
              <a:lnSpc>
                <a:spcPct val="90000"/>
              </a:lnSpc>
              <a:spcBef>
                <a:spcPts val="0"/>
              </a:spcBef>
              <a:spcAft>
                <a:spcPts val="0"/>
              </a:spcAft>
              <a:buNone/>
            </a:pPr>
            <a:r>
              <a:rPr lang="en-AU" sz="4400"/>
              <a:t>SWIM SCHOOL - WHAT IS IT?</a:t>
            </a:r>
          </a:p>
        </p:txBody>
      </p:sp>
      <p:sp>
        <p:nvSpPr>
          <p:cNvPr id="63" name="Google Shape;63;p14"/>
          <p:cNvSpPr txBox="1">
            <a:spLocks noGrp="1"/>
          </p:cNvSpPr>
          <p:nvPr>
            <p:ph type="body" idx="4294967295"/>
          </p:nvPr>
        </p:nvSpPr>
        <p:spPr>
          <a:xfrm>
            <a:off x="311700" y="1284350"/>
            <a:ext cx="4165050" cy="3264408"/>
          </a:xfrm>
        </p:spPr>
        <p:txBody>
          <a:bodyPr spcFirstLastPara="1" lIns="91425" tIns="91425" rIns="91425" bIns="91425" anchor="t" anchorCtr="0">
            <a:normAutofit/>
          </a:bodyPr>
          <a:lstStyle/>
          <a:p>
            <a:pPr marL="0" lvl="0" indent="0" algn="ctr">
              <a:lnSpc>
                <a:spcPct val="105000"/>
              </a:lnSpc>
              <a:spcAft>
                <a:spcPts val="600"/>
              </a:spcAft>
              <a:buClr>
                <a:srgbClr val="000000"/>
              </a:buClr>
              <a:buFont typeface="Arial"/>
              <a:buNone/>
            </a:pPr>
            <a:r>
              <a:rPr lang="en-US" sz="1300" b="0" i="0" u="none" strike="noStrike" cap="none">
                <a:solidFill>
                  <a:schemeClr val="accent1"/>
                </a:solidFill>
              </a:rPr>
              <a:t>In weeks 2 and 3, Term 4, 2024, all Year 8 students will be involved in the compulsory Lifesaving Program. There are 5 courses from which you can choose. All courses include a first aid theory component, resuscitation training and practical assessment.</a:t>
            </a:r>
          </a:p>
          <a:p>
            <a:pPr marL="0" lvl="0" indent="0" algn="ctr">
              <a:lnSpc>
                <a:spcPct val="105000"/>
              </a:lnSpc>
              <a:spcAft>
                <a:spcPts val="600"/>
              </a:spcAft>
              <a:buClr>
                <a:srgbClr val="000000"/>
              </a:buClr>
              <a:buFont typeface="Arial"/>
              <a:buNone/>
            </a:pPr>
            <a:r>
              <a:rPr lang="en-US" sz="1300" b="0" i="0" u="none" strike="noStrike" cap="none">
                <a:solidFill>
                  <a:schemeClr val="accent1"/>
                </a:solidFill>
              </a:rPr>
              <a:t>Courses will run at 2 different pools. You cannot select which pool you are at, and choosing the same course as a friend does not mean you will be together. There are approximately 15 students in a group, with 2 Year 9/10 student instructors</a:t>
            </a:r>
          </a:p>
          <a:p>
            <a:pPr marL="0" lvl="0" indent="0" algn="ctr">
              <a:lnSpc>
                <a:spcPct val="105000"/>
              </a:lnSpc>
              <a:spcAft>
                <a:spcPts val="600"/>
              </a:spcAft>
              <a:buClr>
                <a:srgbClr val="000000"/>
              </a:buClr>
              <a:buFont typeface="Arial"/>
              <a:buNone/>
            </a:pPr>
            <a:endParaRPr lang="en-US" sz="1300" b="0" i="0" u="none" strike="noStrike" cap="none">
              <a:solidFill>
                <a:schemeClr val="accent1"/>
              </a:solidFill>
            </a:endParaRPr>
          </a:p>
        </p:txBody>
      </p:sp>
      <p:pic>
        <p:nvPicPr>
          <p:cNvPr id="1026" name="Picture 2" descr="Swimming lessons and Swim Class in Westmeadows - Marlin Swim School">
            <a:extLst>
              <a:ext uri="{FF2B5EF4-FFF2-40B4-BE49-F238E27FC236}">
                <a16:creationId xmlns:a16="http://schemas.microsoft.com/office/drawing/2014/main" id="{CD44BEDB-2B9D-206C-92C2-0EDC3E5825E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4431" r="1" b="1"/>
          <a:stretch/>
        </p:blipFill>
        <p:spPr bwMode="auto">
          <a:xfrm>
            <a:off x="4667250" y="1284350"/>
            <a:ext cx="4165050" cy="3264408"/>
          </a:xfrm>
          <a:prstGeom prst="rect">
            <a:avLst/>
          </a:prstGeom>
          <a:solidFill>
            <a:srgbClr val="FFFFFF"/>
          </a:solid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7"/>
        <p:cNvGrpSpPr/>
        <p:nvPr/>
      </p:nvGrpSpPr>
      <p:grpSpPr>
        <a:xfrm>
          <a:off x="0" y="0"/>
          <a:ext cx="0" cy="0"/>
          <a:chOff x="0" y="0"/>
          <a:chExt cx="0" cy="0"/>
        </a:xfrm>
      </p:grpSpPr>
      <p:sp>
        <p:nvSpPr>
          <p:cNvPr id="68" name="Google Shape;68;p15"/>
          <p:cNvSpPr txBox="1">
            <a:spLocks noGrp="1"/>
          </p:cNvSpPr>
          <p:nvPr>
            <p:ph type="title"/>
          </p:nvPr>
        </p:nvSpPr>
        <p:spPr>
          <a:xfrm>
            <a:off x="311700" y="292850"/>
            <a:ext cx="8520600" cy="801000"/>
          </a:xfrm>
        </p:spPr>
        <p:txBody>
          <a:bodyPr spcFirstLastPara="1" wrap="square" lIns="91425" tIns="91425" rIns="91425" bIns="91425" anchor="ctr" anchorCtr="0">
            <a:normAutofit/>
          </a:bodyPr>
          <a:lstStyle/>
          <a:p>
            <a:pPr marL="0" lvl="0" indent="0" rtl="0">
              <a:lnSpc>
                <a:spcPct val="90000"/>
              </a:lnSpc>
              <a:spcBef>
                <a:spcPts val="0"/>
              </a:spcBef>
              <a:spcAft>
                <a:spcPts val="0"/>
              </a:spcAft>
              <a:buNone/>
            </a:pPr>
            <a:r>
              <a:rPr lang="en-AU" sz="4400"/>
              <a:t>Course 1 - WATER AWARENESS</a:t>
            </a:r>
          </a:p>
        </p:txBody>
      </p:sp>
      <p:pic>
        <p:nvPicPr>
          <p:cNvPr id="2052" name="Picture 4" descr="Using Pool Toys In Swim Lessons! | Little Fish Swimming">
            <a:extLst>
              <a:ext uri="{FF2B5EF4-FFF2-40B4-BE49-F238E27FC236}">
                <a16:creationId xmlns:a16="http://schemas.microsoft.com/office/drawing/2014/main" id="{A1E2C132-E58F-4AF6-29C1-091EC4E7142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r="15093" b="-2"/>
          <a:stretch/>
        </p:blipFill>
        <p:spPr bwMode="auto">
          <a:xfrm>
            <a:off x="311700" y="1284350"/>
            <a:ext cx="4165050" cy="3264408"/>
          </a:xfrm>
          <a:prstGeom prst="rect">
            <a:avLst/>
          </a:prstGeom>
          <a:solidFill>
            <a:srgbClr val="FFFFFF"/>
          </a:solidFill>
          <a:ln>
            <a:noFill/>
          </a:ln>
        </p:spPr>
      </p:pic>
      <p:sp>
        <p:nvSpPr>
          <p:cNvPr id="69" name="Google Shape;69;p15"/>
          <p:cNvSpPr txBox="1">
            <a:spLocks noGrp="1"/>
          </p:cNvSpPr>
          <p:nvPr>
            <p:ph type="body" idx="4294967295"/>
          </p:nvPr>
        </p:nvSpPr>
        <p:spPr>
          <a:xfrm>
            <a:off x="4667250" y="1284350"/>
            <a:ext cx="4165050" cy="3264408"/>
          </a:xfrm>
        </p:spPr>
        <p:txBody>
          <a:bodyPr spcFirstLastPara="1" lIns="91425" tIns="91425" rIns="91425" bIns="91425" anchor="t" anchorCtr="0">
            <a:normAutofit fontScale="92500" lnSpcReduction="10000"/>
          </a:bodyPr>
          <a:lstStyle/>
          <a:p>
            <a:pPr marL="0" indent="0" algn="ctr">
              <a:lnSpc>
                <a:spcPct val="105000"/>
              </a:lnSpc>
              <a:spcAft>
                <a:spcPts val="600"/>
              </a:spcAft>
              <a:buClr>
                <a:srgbClr val="000000"/>
              </a:buClr>
              <a:buFont typeface="Arial"/>
              <a:buNone/>
            </a:pPr>
            <a:r>
              <a:rPr lang="en-US" sz="1600" b="1" i="0" u="none" strike="noStrike" cap="none" dirty="0">
                <a:solidFill>
                  <a:srgbClr val="FF0000"/>
                </a:solidFill>
                <a:latin typeface="Times New Roman" panose="02020603050405020304" pitchFamily="18" charset="0"/>
                <a:cs typeface="Times New Roman" panose="02020603050405020304" pitchFamily="18" charset="0"/>
              </a:rPr>
              <a:t>This course is designed for non-swimmers</a:t>
            </a:r>
            <a:r>
              <a:rPr lang="en-US" sz="1600" b="0" i="0" u="none" strike="noStrike" cap="none" dirty="0">
                <a:solidFill>
                  <a:schemeClr val="accent1"/>
                </a:solidFill>
                <a:latin typeface="Times New Roman" panose="02020603050405020304" pitchFamily="18" charset="0"/>
                <a:cs typeface="Times New Roman" panose="02020603050405020304" pitchFamily="18" charset="0"/>
              </a:rPr>
              <a:t>. It aims to increase  your confidence in the water, water safety, swimming and survival abilities. Some skills you will aim to master include:</a:t>
            </a:r>
          </a:p>
          <a:p>
            <a:pPr lvl="0" algn="ctr">
              <a:lnSpc>
                <a:spcPct val="105000"/>
              </a:lnSpc>
              <a:spcAft>
                <a:spcPts val="600"/>
              </a:spcAft>
              <a:buClr>
                <a:srgbClr val="000000"/>
              </a:buClr>
              <a:buSzPts val="1800"/>
              <a:buFont typeface="Arial" panose="020B0604020202020204" pitchFamily="34" charset="0"/>
              <a:buChar char="•"/>
            </a:pPr>
            <a:r>
              <a:rPr lang="en-US" sz="1600" b="0" i="0" u="none" strike="noStrike" cap="none" dirty="0">
                <a:solidFill>
                  <a:schemeClr val="accent1"/>
                </a:solidFill>
                <a:latin typeface="Times New Roman" panose="02020603050405020304" pitchFamily="18" charset="0"/>
                <a:cs typeface="Times New Roman" panose="02020603050405020304" pitchFamily="18" charset="0"/>
              </a:rPr>
              <a:t>Front and back float</a:t>
            </a:r>
          </a:p>
          <a:p>
            <a:pPr lvl="0" algn="ctr">
              <a:lnSpc>
                <a:spcPct val="105000"/>
              </a:lnSpc>
              <a:spcAft>
                <a:spcPts val="600"/>
              </a:spcAft>
              <a:buClr>
                <a:srgbClr val="000000"/>
              </a:buClr>
              <a:buSzPts val="1800"/>
              <a:buFont typeface="Arial" panose="020B0604020202020204" pitchFamily="34" charset="0"/>
              <a:buChar char="•"/>
            </a:pPr>
            <a:r>
              <a:rPr lang="en-US" sz="1600" b="0" i="0" u="none" strike="noStrike" cap="none" dirty="0">
                <a:solidFill>
                  <a:schemeClr val="accent1"/>
                </a:solidFill>
                <a:latin typeface="Times New Roman" panose="02020603050405020304" pitchFamily="18" charset="0"/>
                <a:cs typeface="Times New Roman" panose="02020603050405020304" pitchFamily="18" charset="0"/>
              </a:rPr>
              <a:t>Blow bubbles in water with face submerged</a:t>
            </a:r>
          </a:p>
          <a:p>
            <a:pPr lvl="0" algn="ctr">
              <a:lnSpc>
                <a:spcPct val="105000"/>
              </a:lnSpc>
              <a:spcAft>
                <a:spcPts val="600"/>
              </a:spcAft>
              <a:buClr>
                <a:srgbClr val="000000"/>
              </a:buClr>
              <a:buSzPts val="1800"/>
              <a:buFont typeface="Arial" panose="020B0604020202020204" pitchFamily="34" charset="0"/>
              <a:buChar char="•"/>
            </a:pPr>
            <a:r>
              <a:rPr lang="en-US" sz="1600" b="0" i="0" u="none" strike="noStrike" cap="none" dirty="0">
                <a:solidFill>
                  <a:schemeClr val="accent1"/>
                </a:solidFill>
                <a:latin typeface="Times New Roman" panose="02020603050405020304" pitchFamily="18" charset="0"/>
                <a:cs typeface="Times New Roman" panose="02020603050405020304" pitchFamily="18" charset="0"/>
              </a:rPr>
              <a:t>Front glide and back kick using a kickboard</a:t>
            </a:r>
          </a:p>
          <a:p>
            <a:pPr lvl="0" algn="ctr">
              <a:lnSpc>
                <a:spcPct val="105000"/>
              </a:lnSpc>
              <a:spcAft>
                <a:spcPts val="600"/>
              </a:spcAft>
              <a:buClr>
                <a:srgbClr val="000000"/>
              </a:buClr>
              <a:buSzPts val="1800"/>
              <a:buFont typeface="Arial" panose="020B0604020202020204" pitchFamily="34" charset="0"/>
              <a:buChar char="•"/>
            </a:pPr>
            <a:r>
              <a:rPr lang="en-US" sz="1600" b="0" i="0" u="none" strike="noStrike" cap="none" dirty="0">
                <a:solidFill>
                  <a:schemeClr val="accent1"/>
                </a:solidFill>
                <a:latin typeface="Times New Roman" panose="02020603050405020304" pitchFamily="18" charset="0"/>
                <a:cs typeface="Times New Roman" panose="02020603050405020304" pitchFamily="18" charset="0"/>
              </a:rPr>
              <a:t>Swim for 3m using an underwater arm action</a:t>
            </a:r>
          </a:p>
          <a:p>
            <a:pPr lvl="0" algn="ctr">
              <a:lnSpc>
                <a:spcPct val="105000"/>
              </a:lnSpc>
              <a:spcAft>
                <a:spcPts val="600"/>
              </a:spcAft>
              <a:buClr>
                <a:srgbClr val="000000"/>
              </a:buClr>
              <a:buSzPts val="1800"/>
              <a:buFont typeface="Arial" panose="020B0604020202020204" pitchFamily="34" charset="0"/>
              <a:buChar char="•"/>
            </a:pPr>
            <a:r>
              <a:rPr lang="en-US" sz="1600" b="0" i="0" u="none" strike="noStrike" cap="none" dirty="0">
                <a:solidFill>
                  <a:schemeClr val="accent1"/>
                </a:solidFill>
                <a:latin typeface="Times New Roman" panose="02020603050405020304" pitchFamily="18" charset="0"/>
                <a:cs typeface="Times New Roman" panose="02020603050405020304" pitchFamily="18" charset="0"/>
              </a:rPr>
              <a:t>Swim 5m freestyle and 5m backstroke with modifications</a:t>
            </a:r>
          </a:p>
          <a:p>
            <a:pPr lvl="0" algn="ctr">
              <a:lnSpc>
                <a:spcPct val="105000"/>
              </a:lnSpc>
              <a:spcAft>
                <a:spcPts val="600"/>
              </a:spcAft>
              <a:buClr>
                <a:srgbClr val="000000"/>
              </a:buClr>
              <a:buSzPts val="1800"/>
              <a:buFont typeface="Arial" panose="020B0604020202020204" pitchFamily="34" charset="0"/>
              <a:buChar char="•"/>
            </a:pPr>
            <a:r>
              <a:rPr lang="en-US" sz="1600" b="0" i="0" u="none" strike="noStrike" cap="none" dirty="0">
                <a:solidFill>
                  <a:schemeClr val="accent1"/>
                </a:solidFill>
                <a:latin typeface="Times New Roman" panose="02020603050405020304" pitchFamily="18" charset="0"/>
                <a:cs typeface="Times New Roman" panose="02020603050405020304" pitchFamily="18" charset="0"/>
              </a:rPr>
              <a:t>Hold floatation aids and be pulled to safety</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3"/>
        <p:cNvGrpSpPr/>
        <p:nvPr/>
      </p:nvGrpSpPr>
      <p:grpSpPr>
        <a:xfrm>
          <a:off x="0" y="0"/>
          <a:ext cx="0" cy="0"/>
          <a:chOff x="0" y="0"/>
          <a:chExt cx="0" cy="0"/>
        </a:xfrm>
      </p:grpSpPr>
      <p:sp>
        <p:nvSpPr>
          <p:cNvPr id="74" name="Google Shape;74;p16"/>
          <p:cNvSpPr txBox="1">
            <a:spLocks noGrp="1"/>
          </p:cNvSpPr>
          <p:nvPr>
            <p:ph type="title"/>
          </p:nvPr>
        </p:nvSpPr>
        <p:spPr>
          <a:xfrm>
            <a:off x="311700" y="292850"/>
            <a:ext cx="8520600" cy="801000"/>
          </a:xfrm>
        </p:spPr>
        <p:txBody>
          <a:bodyPr spcFirstLastPara="1" wrap="square" lIns="91425" tIns="91425" rIns="91425" bIns="91425" anchor="ctr" anchorCtr="0">
            <a:normAutofit/>
          </a:bodyPr>
          <a:lstStyle/>
          <a:p>
            <a:pPr marL="0" lvl="0" indent="0" rtl="0">
              <a:lnSpc>
                <a:spcPct val="90000"/>
              </a:lnSpc>
              <a:spcBef>
                <a:spcPts val="0"/>
              </a:spcBef>
              <a:spcAft>
                <a:spcPts val="0"/>
              </a:spcAft>
              <a:buNone/>
            </a:pPr>
            <a:r>
              <a:rPr lang="en-AU" sz="4400"/>
              <a:t>Course 2 - Water Sense</a:t>
            </a:r>
          </a:p>
        </p:txBody>
      </p:sp>
      <p:sp>
        <p:nvSpPr>
          <p:cNvPr id="75" name="Google Shape;75;p16"/>
          <p:cNvSpPr txBox="1">
            <a:spLocks noGrp="1"/>
          </p:cNvSpPr>
          <p:nvPr>
            <p:ph type="body" idx="4294967295"/>
          </p:nvPr>
        </p:nvSpPr>
        <p:spPr>
          <a:xfrm>
            <a:off x="311700" y="1284350"/>
            <a:ext cx="4165050" cy="3264408"/>
          </a:xfrm>
        </p:spPr>
        <p:txBody>
          <a:bodyPr spcFirstLastPara="1" lIns="91425" tIns="91425" rIns="91425" bIns="91425" anchor="t" anchorCtr="0">
            <a:noAutofit/>
          </a:bodyPr>
          <a:lstStyle/>
          <a:p>
            <a:pPr marL="0" lvl="0" indent="0" algn="ctr">
              <a:lnSpc>
                <a:spcPct val="105000"/>
              </a:lnSpc>
              <a:spcAft>
                <a:spcPts val="600"/>
              </a:spcAft>
              <a:buClr>
                <a:srgbClr val="000000"/>
              </a:buClr>
              <a:buFont typeface="Arial"/>
              <a:buNone/>
            </a:pPr>
            <a:r>
              <a:rPr lang="en-US" sz="1600" b="0" i="0" u="none" strike="noStrike" cap="none" dirty="0">
                <a:solidFill>
                  <a:schemeClr val="accent1"/>
                </a:solidFill>
                <a:latin typeface="Times New Roman" panose="02020603050405020304" pitchFamily="18" charset="0"/>
                <a:cs typeface="Times New Roman" panose="02020603050405020304" pitchFamily="18" charset="0"/>
              </a:rPr>
              <a:t>This course aims to provide the learner with confidence in safety and survival abilities, including basic techniques of clothed survival swimming, and to extend the basic swimming skills and personal fitness for survival. </a:t>
            </a:r>
            <a:r>
              <a:rPr lang="en-US" sz="1600" b="1" i="0" u="none" strike="noStrike" cap="none" dirty="0">
                <a:solidFill>
                  <a:srgbClr val="FF0000"/>
                </a:solidFill>
                <a:latin typeface="Times New Roman" panose="02020603050405020304" pitchFamily="18" charset="0"/>
                <a:cs typeface="Times New Roman" panose="02020603050405020304" pitchFamily="18" charset="0"/>
              </a:rPr>
              <a:t>This is suitable for poor swimmers. </a:t>
            </a:r>
          </a:p>
          <a:p>
            <a:pPr marL="0" lvl="0" indent="0" algn="ctr">
              <a:lnSpc>
                <a:spcPct val="105000"/>
              </a:lnSpc>
              <a:spcAft>
                <a:spcPts val="600"/>
              </a:spcAft>
              <a:buClr>
                <a:srgbClr val="000000"/>
              </a:buClr>
              <a:buFont typeface="Arial"/>
              <a:buNone/>
            </a:pPr>
            <a:r>
              <a:rPr lang="en-US" sz="1600" b="1" i="0" u="none" strike="noStrike" cap="none" dirty="0">
                <a:solidFill>
                  <a:schemeClr val="accent1"/>
                </a:solidFill>
                <a:latin typeface="Times New Roman" panose="02020603050405020304" pitchFamily="18" charset="0"/>
                <a:cs typeface="Times New Roman" panose="02020603050405020304" pitchFamily="18" charset="0"/>
              </a:rPr>
              <a:t>Assessment includes: </a:t>
            </a:r>
          </a:p>
          <a:p>
            <a:pPr marL="285750" indent="-285750" algn="ctr">
              <a:lnSpc>
                <a:spcPct val="105000"/>
              </a:lnSpc>
              <a:spcAft>
                <a:spcPts val="600"/>
              </a:spcAft>
              <a:buClr>
                <a:srgbClr val="000000"/>
              </a:buClr>
              <a:buFont typeface="Arial" panose="020B0604020202020204" pitchFamily="34" charset="0"/>
              <a:buChar char="•"/>
            </a:pPr>
            <a:r>
              <a:rPr lang="en-US" sz="1600" b="0" i="0" u="none" strike="noStrike" cap="none" dirty="0">
                <a:solidFill>
                  <a:schemeClr val="accent1"/>
                </a:solidFill>
                <a:latin typeface="Times New Roman" panose="02020603050405020304" pitchFamily="18" charset="0"/>
                <a:cs typeface="Times New Roman" panose="02020603050405020304" pitchFamily="18" charset="0"/>
              </a:rPr>
              <a:t>a written test</a:t>
            </a:r>
          </a:p>
          <a:p>
            <a:pPr marL="285750" indent="-285750" algn="ctr">
              <a:lnSpc>
                <a:spcPct val="105000"/>
              </a:lnSpc>
              <a:spcAft>
                <a:spcPts val="600"/>
              </a:spcAft>
              <a:buClr>
                <a:srgbClr val="000000"/>
              </a:buClr>
              <a:buFont typeface="Arial" panose="020B0604020202020204" pitchFamily="34" charset="0"/>
              <a:buChar char="•"/>
            </a:pPr>
            <a:r>
              <a:rPr lang="en-US" sz="1600" b="0" i="0" u="none" strike="noStrike" cap="none" dirty="0">
                <a:solidFill>
                  <a:schemeClr val="accent1"/>
                </a:solidFill>
                <a:latin typeface="Times New Roman" panose="02020603050405020304" pitchFamily="18" charset="0"/>
                <a:cs typeface="Times New Roman" panose="02020603050405020304" pitchFamily="18" charset="0"/>
              </a:rPr>
              <a:t>25m continuous swim using basic stroke techniques</a:t>
            </a:r>
          </a:p>
          <a:p>
            <a:pPr marL="285750" indent="-285750" algn="ctr">
              <a:lnSpc>
                <a:spcPct val="105000"/>
              </a:lnSpc>
              <a:spcAft>
                <a:spcPts val="600"/>
              </a:spcAft>
              <a:buClr>
                <a:srgbClr val="000000"/>
              </a:buClr>
              <a:buFont typeface="Arial" panose="020B0604020202020204" pitchFamily="34" charset="0"/>
              <a:buChar char="•"/>
            </a:pPr>
            <a:r>
              <a:rPr lang="en-US" sz="1600" b="0" i="0" u="none" strike="noStrike" cap="none" dirty="0">
                <a:solidFill>
                  <a:schemeClr val="accent1"/>
                </a:solidFill>
                <a:latin typeface="Times New Roman" panose="02020603050405020304" pitchFamily="18" charset="0"/>
                <a:cs typeface="Times New Roman" panose="02020603050405020304" pitchFamily="18" charset="0"/>
              </a:rPr>
              <a:t>survival and rescue components. </a:t>
            </a:r>
          </a:p>
        </p:txBody>
      </p:sp>
      <p:pic>
        <p:nvPicPr>
          <p:cNvPr id="3078" name="Picture 6" descr="British International School Ho Chi Minh City on Twitter: &quot;Our Primary  students from have been developing skills and knowledge about water safety  as part of their learning within Swimming Lessons. Concluding with">
            <a:extLst>
              <a:ext uri="{FF2B5EF4-FFF2-40B4-BE49-F238E27FC236}">
                <a16:creationId xmlns:a16="http://schemas.microsoft.com/office/drawing/2014/main" id="{23F917ED-BC13-A4F9-3221-284FF4BE0B4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8716" r="6378" b="-2"/>
          <a:stretch/>
        </p:blipFill>
        <p:spPr bwMode="auto">
          <a:xfrm>
            <a:off x="4667250" y="1284350"/>
            <a:ext cx="4165050" cy="3264408"/>
          </a:xfrm>
          <a:prstGeom prst="rect">
            <a:avLst/>
          </a:prstGeom>
          <a:solidFill>
            <a:srgbClr val="FFFFFF"/>
          </a:solid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80" name="Google Shape;80;p17"/>
          <p:cNvSpPr txBox="1">
            <a:spLocks noGrp="1"/>
          </p:cNvSpPr>
          <p:nvPr>
            <p:ph type="title"/>
          </p:nvPr>
        </p:nvSpPr>
        <p:spPr>
          <a:xfrm>
            <a:off x="311700" y="292850"/>
            <a:ext cx="8520600" cy="801000"/>
          </a:xfrm>
        </p:spPr>
        <p:txBody>
          <a:bodyPr spcFirstLastPara="1" wrap="square" lIns="91425" tIns="91425" rIns="91425" bIns="91425" anchor="ctr" anchorCtr="0">
            <a:normAutofit/>
          </a:bodyPr>
          <a:lstStyle/>
          <a:p>
            <a:pPr marL="0" lvl="0" indent="0" rtl="0">
              <a:lnSpc>
                <a:spcPct val="90000"/>
              </a:lnSpc>
              <a:spcBef>
                <a:spcPts val="0"/>
              </a:spcBef>
              <a:spcAft>
                <a:spcPts val="0"/>
              </a:spcAft>
              <a:buNone/>
            </a:pPr>
            <a:r>
              <a:rPr lang="en-AU" sz="4400"/>
              <a:t>Water sense - skills</a:t>
            </a:r>
          </a:p>
        </p:txBody>
      </p:sp>
      <p:sp>
        <p:nvSpPr>
          <p:cNvPr id="81" name="Google Shape;81;p17"/>
          <p:cNvSpPr txBox="1">
            <a:spLocks noGrp="1"/>
          </p:cNvSpPr>
          <p:nvPr>
            <p:ph type="body" idx="4294967295"/>
          </p:nvPr>
        </p:nvSpPr>
        <p:spPr>
          <a:xfrm>
            <a:off x="311700" y="1284350"/>
            <a:ext cx="4165050" cy="3264408"/>
          </a:xfrm>
        </p:spPr>
        <p:txBody>
          <a:bodyPr spcFirstLastPara="1" lIns="91425" tIns="91425" rIns="91425" bIns="91425" anchor="t" anchorCtr="0">
            <a:normAutofit lnSpcReduction="10000"/>
          </a:bodyPr>
          <a:lstStyle/>
          <a:p>
            <a:pPr lvl="0" algn="ctr">
              <a:lnSpc>
                <a:spcPct val="105000"/>
              </a:lnSpc>
              <a:spcAft>
                <a:spcPts val="600"/>
              </a:spcAft>
              <a:buClr>
                <a:srgbClr val="000000"/>
              </a:buClr>
              <a:buSzPts val="1800"/>
              <a:buFont typeface="Arial" panose="020B0604020202020204" pitchFamily="34" charset="0"/>
              <a:buChar char="•"/>
            </a:pPr>
            <a:r>
              <a:rPr lang="en-US" b="0" i="0" u="none" strike="noStrike" cap="none" dirty="0">
                <a:solidFill>
                  <a:schemeClr val="accent1"/>
                </a:solidFill>
                <a:latin typeface="Times New Roman" panose="02020603050405020304" pitchFamily="18" charset="0"/>
                <a:cs typeface="Times New Roman" panose="02020603050405020304" pitchFamily="18" charset="0"/>
              </a:rPr>
              <a:t>Slide in entry in deep water</a:t>
            </a:r>
          </a:p>
          <a:p>
            <a:pPr lvl="0" algn="ctr">
              <a:lnSpc>
                <a:spcPct val="105000"/>
              </a:lnSpc>
              <a:spcAft>
                <a:spcPts val="600"/>
              </a:spcAft>
              <a:buClr>
                <a:srgbClr val="000000"/>
              </a:buClr>
              <a:buSzPts val="1800"/>
              <a:buFont typeface="Arial" panose="020B0604020202020204" pitchFamily="34" charset="0"/>
              <a:buChar char="•"/>
            </a:pPr>
            <a:r>
              <a:rPr lang="en-US" b="0" i="0" u="none" strike="noStrike" cap="none" dirty="0">
                <a:solidFill>
                  <a:schemeClr val="accent1"/>
                </a:solidFill>
                <a:latin typeface="Times New Roman" panose="02020603050405020304" pitchFamily="18" charset="0"/>
                <a:cs typeface="Times New Roman" panose="02020603050405020304" pitchFamily="18" charset="0"/>
              </a:rPr>
              <a:t>Front and back float in deep water</a:t>
            </a:r>
          </a:p>
          <a:p>
            <a:pPr lvl="0" algn="ctr">
              <a:lnSpc>
                <a:spcPct val="105000"/>
              </a:lnSpc>
              <a:spcAft>
                <a:spcPts val="600"/>
              </a:spcAft>
              <a:buClr>
                <a:srgbClr val="000000"/>
              </a:buClr>
              <a:buSzPts val="1800"/>
              <a:buFont typeface="Arial" panose="020B0604020202020204" pitchFamily="34" charset="0"/>
              <a:buChar char="•"/>
            </a:pPr>
            <a:r>
              <a:rPr lang="en-US" b="0" i="0" u="none" strike="noStrike" cap="none" dirty="0">
                <a:solidFill>
                  <a:schemeClr val="accent1"/>
                </a:solidFill>
                <a:latin typeface="Times New Roman" panose="02020603050405020304" pitchFamily="18" charset="0"/>
                <a:cs typeface="Times New Roman" panose="02020603050405020304" pitchFamily="18" charset="0"/>
              </a:rPr>
              <a:t>25m swim freestyle and backstroke with correct stroke</a:t>
            </a:r>
          </a:p>
          <a:p>
            <a:pPr lvl="0" algn="ctr">
              <a:lnSpc>
                <a:spcPct val="105000"/>
              </a:lnSpc>
              <a:spcAft>
                <a:spcPts val="600"/>
              </a:spcAft>
              <a:buClr>
                <a:srgbClr val="000000"/>
              </a:buClr>
              <a:buSzPts val="1800"/>
              <a:buFont typeface="Arial" panose="020B0604020202020204" pitchFamily="34" charset="0"/>
              <a:buChar char="•"/>
            </a:pPr>
            <a:r>
              <a:rPr lang="en-US" b="0" i="0" u="none" strike="noStrike" cap="none" dirty="0">
                <a:solidFill>
                  <a:schemeClr val="accent1"/>
                </a:solidFill>
                <a:latin typeface="Times New Roman" panose="02020603050405020304" pitchFamily="18" charset="0"/>
                <a:cs typeface="Times New Roman" panose="02020603050405020304" pitchFamily="18" charset="0"/>
              </a:rPr>
              <a:t>10m breaststroke with correct kick</a:t>
            </a:r>
          </a:p>
          <a:p>
            <a:pPr lvl="0" algn="ctr">
              <a:lnSpc>
                <a:spcPct val="105000"/>
              </a:lnSpc>
              <a:spcAft>
                <a:spcPts val="600"/>
              </a:spcAft>
              <a:buClr>
                <a:srgbClr val="000000"/>
              </a:buClr>
              <a:buSzPts val="1800"/>
              <a:buFont typeface="Arial" panose="020B0604020202020204" pitchFamily="34" charset="0"/>
              <a:buChar char="•"/>
            </a:pPr>
            <a:r>
              <a:rPr lang="en-US" b="0" i="0" u="none" strike="noStrike" cap="none" dirty="0">
                <a:solidFill>
                  <a:schemeClr val="accent1"/>
                </a:solidFill>
                <a:latin typeface="Times New Roman" panose="02020603050405020304" pitchFamily="18" charset="0"/>
                <a:cs typeface="Times New Roman" panose="02020603050405020304" pitchFamily="18" charset="0"/>
              </a:rPr>
              <a:t>Survival scull/tread water for 1 min.</a:t>
            </a:r>
          </a:p>
          <a:p>
            <a:pPr lvl="0" algn="ctr">
              <a:lnSpc>
                <a:spcPct val="105000"/>
              </a:lnSpc>
              <a:spcAft>
                <a:spcPts val="600"/>
              </a:spcAft>
              <a:buClr>
                <a:srgbClr val="000000"/>
              </a:buClr>
              <a:buSzPts val="1800"/>
              <a:buFont typeface="Arial" panose="020B0604020202020204" pitchFamily="34" charset="0"/>
              <a:buChar char="•"/>
            </a:pPr>
            <a:r>
              <a:rPr lang="en-US" b="0" i="0" u="none" strike="noStrike" cap="none" dirty="0">
                <a:solidFill>
                  <a:schemeClr val="accent1"/>
                </a:solidFill>
                <a:latin typeface="Times New Roman" panose="02020603050405020304" pitchFamily="18" charset="0"/>
                <a:cs typeface="Times New Roman" panose="02020603050405020304" pitchFamily="18" charset="0"/>
              </a:rPr>
              <a:t>Surface dive in chest deep water to recover an object.</a:t>
            </a:r>
          </a:p>
          <a:p>
            <a:pPr lvl="0" algn="ctr">
              <a:lnSpc>
                <a:spcPct val="105000"/>
              </a:lnSpc>
              <a:spcAft>
                <a:spcPts val="600"/>
              </a:spcAft>
              <a:buClr>
                <a:srgbClr val="000000"/>
              </a:buClr>
              <a:buSzPts val="1800"/>
              <a:buFont typeface="Arial" panose="020B0604020202020204" pitchFamily="34" charset="0"/>
              <a:buChar char="•"/>
            </a:pPr>
            <a:r>
              <a:rPr lang="en-US" b="0" i="0" u="none" strike="noStrike" cap="none" dirty="0">
                <a:solidFill>
                  <a:schemeClr val="accent1"/>
                </a:solidFill>
                <a:latin typeface="Times New Roman" panose="02020603050405020304" pitchFamily="18" charset="0"/>
                <a:cs typeface="Times New Roman" panose="02020603050405020304" pitchFamily="18" charset="0"/>
              </a:rPr>
              <a:t>Rescue techniques </a:t>
            </a:r>
          </a:p>
        </p:txBody>
      </p:sp>
      <p:pic>
        <p:nvPicPr>
          <p:cNvPr id="4098" name="Picture 2" descr="Swivel Entry Pool Entry - Swimming Drills, Swimming | Sportplan">
            <a:extLst>
              <a:ext uri="{FF2B5EF4-FFF2-40B4-BE49-F238E27FC236}">
                <a16:creationId xmlns:a16="http://schemas.microsoft.com/office/drawing/2014/main" id="{B61E8BF8-0955-F2CB-7E34-4A575336A1D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2477" r="12616" b="-2"/>
          <a:stretch/>
        </p:blipFill>
        <p:spPr bwMode="auto">
          <a:xfrm>
            <a:off x="4667250" y="1284350"/>
            <a:ext cx="4165050" cy="3264408"/>
          </a:xfrm>
          <a:prstGeom prst="rect">
            <a:avLst/>
          </a:prstGeom>
          <a:solidFill>
            <a:srgbClr val="FFFFFF"/>
          </a:solid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sp>
        <p:nvSpPr>
          <p:cNvPr id="86" name="Google Shape;86;p18"/>
          <p:cNvSpPr txBox="1">
            <a:spLocks noGrp="1"/>
          </p:cNvSpPr>
          <p:nvPr>
            <p:ph type="title"/>
          </p:nvPr>
        </p:nvSpPr>
        <p:spPr>
          <a:xfrm>
            <a:off x="311700" y="292850"/>
            <a:ext cx="8520600" cy="801000"/>
          </a:xfrm>
        </p:spPr>
        <p:txBody>
          <a:bodyPr spcFirstLastPara="1" wrap="square" lIns="91425" tIns="91425" rIns="91425" bIns="91425" anchor="ctr" anchorCtr="0">
            <a:normAutofit/>
          </a:bodyPr>
          <a:lstStyle/>
          <a:p>
            <a:pPr marL="0" lvl="0" indent="0" rtl="0">
              <a:lnSpc>
                <a:spcPct val="90000"/>
              </a:lnSpc>
              <a:spcBef>
                <a:spcPts val="0"/>
              </a:spcBef>
              <a:spcAft>
                <a:spcPts val="0"/>
              </a:spcAft>
              <a:buNone/>
            </a:pPr>
            <a:r>
              <a:rPr lang="en-AU" sz="4400"/>
              <a:t>Course 3 - Junior swim and survive</a:t>
            </a:r>
          </a:p>
        </p:txBody>
      </p:sp>
      <p:pic>
        <p:nvPicPr>
          <p:cNvPr id="5122" name="Picture 2" descr="Swimming Teaching: Eggbeater Kick Treading Water For Beginners: How to  Teach it">
            <a:extLst>
              <a:ext uri="{FF2B5EF4-FFF2-40B4-BE49-F238E27FC236}">
                <a16:creationId xmlns:a16="http://schemas.microsoft.com/office/drawing/2014/main" id="{D5E6178A-9141-443D-499B-6B8B1C888AC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10969" r="5958" b="-2"/>
          <a:stretch/>
        </p:blipFill>
        <p:spPr bwMode="auto">
          <a:xfrm>
            <a:off x="428658" y="1635224"/>
            <a:ext cx="3452226" cy="2705724"/>
          </a:xfrm>
          <a:prstGeom prst="rect">
            <a:avLst/>
          </a:prstGeom>
          <a:solidFill>
            <a:srgbClr val="FFFFFF"/>
          </a:solidFill>
          <a:ln>
            <a:noFill/>
          </a:ln>
        </p:spPr>
      </p:pic>
      <p:sp>
        <p:nvSpPr>
          <p:cNvPr id="87" name="Google Shape;87;p18"/>
          <p:cNvSpPr txBox="1">
            <a:spLocks noGrp="1"/>
          </p:cNvSpPr>
          <p:nvPr>
            <p:ph type="body" idx="4294967295"/>
          </p:nvPr>
        </p:nvSpPr>
        <p:spPr>
          <a:xfrm>
            <a:off x="4019107" y="1284350"/>
            <a:ext cx="4813193" cy="3744850"/>
          </a:xfrm>
        </p:spPr>
        <p:txBody>
          <a:bodyPr spcFirstLastPara="1" lIns="91425" tIns="91425" rIns="91425" bIns="91425" anchor="t" anchorCtr="0">
            <a:normAutofit fontScale="92500" lnSpcReduction="20000"/>
          </a:bodyPr>
          <a:lstStyle/>
          <a:p>
            <a:pPr marL="0" lvl="0" indent="0" algn="ctr">
              <a:lnSpc>
                <a:spcPct val="105000"/>
              </a:lnSpc>
              <a:spcAft>
                <a:spcPts val="600"/>
              </a:spcAft>
              <a:buClr>
                <a:srgbClr val="000000"/>
              </a:buClr>
              <a:buFont typeface="Arial"/>
              <a:buNone/>
            </a:pPr>
            <a:r>
              <a:rPr lang="en-US" b="0" i="0" u="none" strike="noStrike" cap="none" dirty="0">
                <a:solidFill>
                  <a:schemeClr val="accent1"/>
                </a:solidFill>
                <a:latin typeface="Times New Roman" panose="02020603050405020304" pitchFamily="18" charset="0"/>
                <a:cs typeface="Times New Roman" panose="02020603050405020304" pitchFamily="18" charset="0"/>
              </a:rPr>
              <a:t>This course aims to provide the learner with safety and survival abilities, including basic techniques of clothed survival swimming, and to extend the range of swimming skills and personal fitness for survival. </a:t>
            </a:r>
          </a:p>
          <a:p>
            <a:pPr marL="0" lvl="0" indent="0" algn="ctr">
              <a:lnSpc>
                <a:spcPct val="105000"/>
              </a:lnSpc>
              <a:spcAft>
                <a:spcPts val="600"/>
              </a:spcAft>
              <a:buClr>
                <a:srgbClr val="000000"/>
              </a:buClr>
              <a:buFont typeface="Arial"/>
              <a:buNone/>
            </a:pPr>
            <a:r>
              <a:rPr lang="en-US" b="1" i="0" u="sng" strike="noStrike" cap="none" dirty="0">
                <a:solidFill>
                  <a:schemeClr val="accent1"/>
                </a:solidFill>
                <a:latin typeface="Times New Roman" panose="02020603050405020304" pitchFamily="18" charset="0"/>
                <a:cs typeface="Times New Roman" panose="02020603050405020304" pitchFamily="18" charset="0"/>
              </a:rPr>
              <a:t>Assessment includes:</a:t>
            </a:r>
          </a:p>
          <a:p>
            <a:pPr marL="285750" indent="-285750" algn="ctr">
              <a:lnSpc>
                <a:spcPct val="105000"/>
              </a:lnSpc>
              <a:spcAft>
                <a:spcPts val="600"/>
              </a:spcAft>
              <a:buClr>
                <a:srgbClr val="000000"/>
              </a:buClr>
              <a:buFont typeface="Arial" panose="020B0604020202020204" pitchFamily="34" charset="0"/>
              <a:buChar char="•"/>
            </a:pPr>
            <a:r>
              <a:rPr lang="en-US" b="0" i="0" u="none" strike="noStrike" cap="none" dirty="0">
                <a:solidFill>
                  <a:schemeClr val="accent1"/>
                </a:solidFill>
                <a:latin typeface="Times New Roman" panose="02020603050405020304" pitchFamily="18" charset="0"/>
                <a:cs typeface="Times New Roman" panose="02020603050405020304" pitchFamily="18" charset="0"/>
              </a:rPr>
              <a:t>a written test</a:t>
            </a:r>
            <a:endParaRPr lang="en-US" dirty="0">
              <a:solidFill>
                <a:schemeClr val="accent1"/>
              </a:solidFill>
              <a:latin typeface="Times New Roman" panose="02020603050405020304" pitchFamily="18" charset="0"/>
              <a:cs typeface="Times New Roman" panose="02020603050405020304" pitchFamily="18" charset="0"/>
            </a:endParaRPr>
          </a:p>
          <a:p>
            <a:pPr marL="285750" indent="-285750" algn="ctr">
              <a:lnSpc>
                <a:spcPct val="105000"/>
              </a:lnSpc>
              <a:spcAft>
                <a:spcPts val="600"/>
              </a:spcAft>
              <a:buClr>
                <a:srgbClr val="000000"/>
              </a:buClr>
              <a:buFont typeface="Arial" panose="020B0604020202020204" pitchFamily="34" charset="0"/>
              <a:buChar char="•"/>
            </a:pPr>
            <a:r>
              <a:rPr lang="en-US" b="0" i="0" u="none" strike="noStrike" cap="none" dirty="0">
                <a:solidFill>
                  <a:schemeClr val="accent1"/>
                </a:solidFill>
                <a:latin typeface="Times New Roman" panose="02020603050405020304" pitchFamily="18" charset="0"/>
                <a:cs typeface="Times New Roman" panose="02020603050405020304" pitchFamily="18" charset="0"/>
              </a:rPr>
              <a:t>100m continuous swim using correct and efficient stroke techniques of freestyle, backstroke and breaststroke</a:t>
            </a:r>
            <a:endParaRPr lang="en-US" dirty="0">
              <a:solidFill>
                <a:schemeClr val="accent1"/>
              </a:solidFill>
              <a:latin typeface="Times New Roman" panose="02020603050405020304" pitchFamily="18" charset="0"/>
              <a:cs typeface="Times New Roman" panose="02020603050405020304" pitchFamily="18" charset="0"/>
            </a:endParaRPr>
          </a:p>
          <a:p>
            <a:pPr marL="285750" indent="-285750" algn="ctr">
              <a:lnSpc>
                <a:spcPct val="105000"/>
              </a:lnSpc>
              <a:spcAft>
                <a:spcPts val="600"/>
              </a:spcAft>
              <a:buClr>
                <a:srgbClr val="000000"/>
              </a:buClr>
              <a:buFont typeface="Arial" panose="020B0604020202020204" pitchFamily="34" charset="0"/>
              <a:buChar char="•"/>
            </a:pPr>
            <a:r>
              <a:rPr lang="en-US" b="0" i="0" u="none" strike="noStrike" cap="none" dirty="0">
                <a:solidFill>
                  <a:schemeClr val="accent1"/>
                </a:solidFill>
                <a:latin typeface="Times New Roman" panose="02020603050405020304" pitchFamily="18" charset="0"/>
                <a:cs typeface="Times New Roman" panose="02020603050405020304" pitchFamily="18" charset="0"/>
              </a:rPr>
              <a:t>survival and rescue components</a:t>
            </a:r>
            <a:endParaRPr lang="en-US" dirty="0">
              <a:solidFill>
                <a:schemeClr val="accent1"/>
              </a:solidFill>
              <a:latin typeface="Times New Roman" panose="02020603050405020304" pitchFamily="18" charset="0"/>
              <a:cs typeface="Times New Roman" panose="02020603050405020304" pitchFamily="18" charset="0"/>
            </a:endParaRPr>
          </a:p>
          <a:p>
            <a:pPr marL="285750" indent="-285750" algn="ctr">
              <a:lnSpc>
                <a:spcPct val="105000"/>
              </a:lnSpc>
              <a:spcAft>
                <a:spcPts val="600"/>
              </a:spcAft>
              <a:buClr>
                <a:srgbClr val="000000"/>
              </a:buClr>
              <a:buFont typeface="Arial" panose="020B0604020202020204" pitchFamily="34" charset="0"/>
              <a:buChar char="•"/>
            </a:pPr>
            <a:r>
              <a:rPr lang="en-US" b="0" i="0" u="none" strike="noStrike" cap="none" dirty="0">
                <a:solidFill>
                  <a:schemeClr val="accent1"/>
                </a:solidFill>
                <a:latin typeface="Times New Roman" panose="02020603050405020304" pitchFamily="18" charset="0"/>
                <a:cs typeface="Times New Roman" panose="02020603050405020304" pitchFamily="18" charset="0"/>
              </a:rPr>
              <a:t>Tread water for 4 minutes (clothed) then swim for 6 minutes whilst removing clothing</a:t>
            </a:r>
            <a:endParaRPr lang="en-US" dirty="0">
              <a:solidFill>
                <a:schemeClr val="accent1"/>
              </a:solidFill>
              <a:latin typeface="Times New Roman" panose="02020603050405020304" pitchFamily="18" charset="0"/>
              <a:cs typeface="Times New Roman" panose="02020603050405020304" pitchFamily="18" charset="0"/>
            </a:endParaRPr>
          </a:p>
          <a:p>
            <a:pPr marL="0" indent="0" algn="ctr">
              <a:lnSpc>
                <a:spcPct val="105000"/>
              </a:lnSpc>
              <a:spcAft>
                <a:spcPts val="600"/>
              </a:spcAft>
              <a:buClr>
                <a:srgbClr val="000000"/>
              </a:buClr>
              <a:buNone/>
            </a:pPr>
            <a:r>
              <a:rPr lang="en-US" b="1" i="0" u="none" strike="noStrike" cap="none" dirty="0">
                <a:solidFill>
                  <a:srgbClr val="FF0000"/>
                </a:solidFill>
                <a:latin typeface="Times New Roman" panose="02020603050405020304" pitchFamily="18" charset="0"/>
                <a:cs typeface="Times New Roman" panose="02020603050405020304" pitchFamily="18" charset="0"/>
              </a:rPr>
              <a:t>This is suitable for average swimmers.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Google Shape;92;p19"/>
          <p:cNvSpPr txBox="1">
            <a:spLocks noGrp="1"/>
          </p:cNvSpPr>
          <p:nvPr>
            <p:ph type="title"/>
          </p:nvPr>
        </p:nvSpPr>
        <p:spPr>
          <a:xfrm>
            <a:off x="311700" y="292850"/>
            <a:ext cx="8520600" cy="801000"/>
          </a:xfrm>
        </p:spPr>
        <p:txBody>
          <a:bodyPr spcFirstLastPara="1" wrap="square" lIns="91425" tIns="91425" rIns="91425" bIns="91425" anchor="ctr" anchorCtr="0">
            <a:normAutofit/>
          </a:bodyPr>
          <a:lstStyle/>
          <a:p>
            <a:pPr marL="0" lvl="0" indent="0" rtl="0">
              <a:lnSpc>
                <a:spcPct val="90000"/>
              </a:lnSpc>
              <a:spcBef>
                <a:spcPts val="0"/>
              </a:spcBef>
              <a:spcAft>
                <a:spcPts val="0"/>
              </a:spcAft>
              <a:buNone/>
            </a:pPr>
            <a:r>
              <a:rPr lang="en-AU" sz="4400"/>
              <a:t>Course 4 - Senior swim and survive</a:t>
            </a:r>
          </a:p>
        </p:txBody>
      </p:sp>
      <p:sp>
        <p:nvSpPr>
          <p:cNvPr id="93" name="Google Shape;93;p19"/>
          <p:cNvSpPr txBox="1">
            <a:spLocks noGrp="1"/>
          </p:cNvSpPr>
          <p:nvPr>
            <p:ph type="body" idx="4294967295"/>
          </p:nvPr>
        </p:nvSpPr>
        <p:spPr>
          <a:xfrm>
            <a:off x="311700" y="1284350"/>
            <a:ext cx="4165050" cy="3712952"/>
          </a:xfrm>
        </p:spPr>
        <p:txBody>
          <a:bodyPr spcFirstLastPara="1" lIns="91425" tIns="91425" rIns="91425" bIns="91425" anchor="t" anchorCtr="0">
            <a:normAutofit fontScale="85000" lnSpcReduction="10000"/>
          </a:bodyPr>
          <a:lstStyle/>
          <a:p>
            <a:pPr marL="0" lvl="0" indent="0" algn="ctr">
              <a:lnSpc>
                <a:spcPct val="105000"/>
              </a:lnSpc>
              <a:spcAft>
                <a:spcPts val="600"/>
              </a:spcAft>
              <a:buClr>
                <a:srgbClr val="000000"/>
              </a:buClr>
              <a:buFont typeface="Arial"/>
              <a:buNone/>
            </a:pPr>
            <a:r>
              <a:rPr lang="en-US" sz="2000" b="0" i="0" u="none" strike="noStrike" cap="none" dirty="0">
                <a:solidFill>
                  <a:schemeClr val="accent1"/>
                </a:solidFill>
                <a:latin typeface="Times New Roman" panose="02020603050405020304" pitchFamily="18" charset="0"/>
                <a:cs typeface="Times New Roman" panose="02020603050405020304" pitchFamily="18" charset="0"/>
              </a:rPr>
              <a:t>This course aims to develop a high level of swimming skills, endurance, knowledge of safety and personal survival abilities. </a:t>
            </a:r>
          </a:p>
          <a:p>
            <a:pPr marL="0" lvl="0" indent="0" algn="ctr">
              <a:lnSpc>
                <a:spcPct val="105000"/>
              </a:lnSpc>
              <a:spcAft>
                <a:spcPts val="600"/>
              </a:spcAft>
              <a:buClr>
                <a:srgbClr val="000000"/>
              </a:buClr>
              <a:buFont typeface="Arial"/>
              <a:buNone/>
            </a:pPr>
            <a:r>
              <a:rPr lang="en-US" sz="2000" b="1" i="0" u="sng" strike="noStrike" cap="none" dirty="0">
                <a:solidFill>
                  <a:schemeClr val="accent1"/>
                </a:solidFill>
                <a:latin typeface="Times New Roman" panose="02020603050405020304" pitchFamily="18" charset="0"/>
                <a:cs typeface="Times New Roman" panose="02020603050405020304" pitchFamily="18" charset="0"/>
              </a:rPr>
              <a:t>Assessment includes:</a:t>
            </a:r>
            <a:endParaRPr lang="en-US" sz="2000" b="1" u="sng" dirty="0">
              <a:solidFill>
                <a:schemeClr val="accent1"/>
              </a:solidFill>
              <a:latin typeface="Times New Roman" panose="02020603050405020304" pitchFamily="18" charset="0"/>
              <a:cs typeface="Times New Roman" panose="02020603050405020304" pitchFamily="18" charset="0"/>
            </a:endParaRPr>
          </a:p>
          <a:p>
            <a:pPr marL="342900" lvl="0" algn="ctr">
              <a:lnSpc>
                <a:spcPct val="105000"/>
              </a:lnSpc>
              <a:spcAft>
                <a:spcPts val="600"/>
              </a:spcAft>
              <a:buClr>
                <a:srgbClr val="000000"/>
              </a:buClr>
              <a:buFont typeface="Arial" panose="020B0604020202020204" pitchFamily="34" charset="0"/>
              <a:buChar char="•"/>
            </a:pPr>
            <a:r>
              <a:rPr lang="en-US" sz="2000" b="0" i="0" u="none" strike="noStrike" cap="none" dirty="0">
                <a:solidFill>
                  <a:schemeClr val="accent1"/>
                </a:solidFill>
                <a:latin typeface="Times New Roman" panose="02020603050405020304" pitchFamily="18" charset="0"/>
                <a:cs typeface="Times New Roman" panose="02020603050405020304" pitchFamily="18" charset="0"/>
              </a:rPr>
              <a:t>a written test</a:t>
            </a:r>
            <a:endParaRPr lang="en-US" sz="2000" dirty="0">
              <a:solidFill>
                <a:schemeClr val="accent1"/>
              </a:solidFill>
              <a:latin typeface="Times New Roman" panose="02020603050405020304" pitchFamily="18" charset="0"/>
              <a:cs typeface="Times New Roman" panose="02020603050405020304" pitchFamily="18" charset="0"/>
            </a:endParaRPr>
          </a:p>
          <a:p>
            <a:pPr marL="342900" lvl="0" algn="ctr">
              <a:lnSpc>
                <a:spcPct val="105000"/>
              </a:lnSpc>
              <a:spcAft>
                <a:spcPts val="600"/>
              </a:spcAft>
              <a:buClr>
                <a:srgbClr val="000000"/>
              </a:buClr>
              <a:buFont typeface="Arial" panose="020B0604020202020204" pitchFamily="34" charset="0"/>
              <a:buChar char="•"/>
            </a:pPr>
            <a:r>
              <a:rPr lang="en-US" sz="2000" b="0" i="0" u="none" strike="noStrike" cap="none" dirty="0">
                <a:solidFill>
                  <a:schemeClr val="accent1"/>
                </a:solidFill>
                <a:latin typeface="Times New Roman" panose="02020603050405020304" pitchFamily="18" charset="0"/>
                <a:cs typeface="Times New Roman" panose="02020603050405020304" pitchFamily="18" charset="0"/>
              </a:rPr>
              <a:t>300m continuous swim using correct and efficient stroke techniques</a:t>
            </a:r>
            <a:endParaRPr lang="en-US" sz="2000" dirty="0">
              <a:solidFill>
                <a:schemeClr val="accent1"/>
              </a:solidFill>
              <a:latin typeface="Times New Roman" panose="02020603050405020304" pitchFamily="18" charset="0"/>
              <a:cs typeface="Times New Roman" panose="02020603050405020304" pitchFamily="18" charset="0"/>
            </a:endParaRPr>
          </a:p>
          <a:p>
            <a:pPr marL="342900" lvl="0" algn="ctr">
              <a:lnSpc>
                <a:spcPct val="105000"/>
              </a:lnSpc>
              <a:spcAft>
                <a:spcPts val="600"/>
              </a:spcAft>
              <a:buClr>
                <a:srgbClr val="000000"/>
              </a:buClr>
              <a:buFont typeface="Arial" panose="020B0604020202020204" pitchFamily="34" charset="0"/>
              <a:buChar char="•"/>
            </a:pPr>
            <a:r>
              <a:rPr lang="en-US" sz="2000" b="0" i="0" u="none" strike="noStrike" cap="none" dirty="0">
                <a:solidFill>
                  <a:schemeClr val="accent1"/>
                </a:solidFill>
                <a:latin typeface="Times New Roman" panose="02020603050405020304" pitchFamily="18" charset="0"/>
                <a:cs typeface="Times New Roman" panose="02020603050405020304" pitchFamily="18" charset="0"/>
              </a:rPr>
              <a:t>a variety of pool entries and dives, eggbeater kicks, clothed swim</a:t>
            </a:r>
          </a:p>
          <a:p>
            <a:pPr marL="342900" lvl="0" algn="ctr">
              <a:lnSpc>
                <a:spcPct val="105000"/>
              </a:lnSpc>
              <a:spcAft>
                <a:spcPts val="600"/>
              </a:spcAft>
              <a:buClr>
                <a:srgbClr val="000000"/>
              </a:buClr>
              <a:buFont typeface="Arial" panose="020B0604020202020204" pitchFamily="34" charset="0"/>
              <a:buChar char="•"/>
            </a:pPr>
            <a:r>
              <a:rPr lang="en-US" sz="2000" b="0" i="0" u="none" strike="noStrike" cap="none" dirty="0">
                <a:solidFill>
                  <a:schemeClr val="accent1"/>
                </a:solidFill>
                <a:latin typeface="Times New Roman" panose="02020603050405020304" pitchFamily="18" charset="0"/>
                <a:cs typeface="Times New Roman" panose="02020603050405020304" pitchFamily="18" charset="0"/>
              </a:rPr>
              <a:t>survival and rescue components. </a:t>
            </a:r>
          </a:p>
          <a:p>
            <a:pPr marL="0" lvl="0" indent="0" algn="ctr">
              <a:lnSpc>
                <a:spcPct val="105000"/>
              </a:lnSpc>
              <a:spcAft>
                <a:spcPts val="600"/>
              </a:spcAft>
              <a:buClr>
                <a:srgbClr val="000000"/>
              </a:buClr>
              <a:buNone/>
            </a:pPr>
            <a:r>
              <a:rPr lang="en-US" sz="2000" b="1" i="0" u="none" strike="noStrike" cap="none" dirty="0">
                <a:solidFill>
                  <a:srgbClr val="FF0000"/>
                </a:solidFill>
                <a:latin typeface="Times New Roman" panose="02020603050405020304" pitchFamily="18" charset="0"/>
                <a:cs typeface="Times New Roman" panose="02020603050405020304" pitchFamily="18" charset="0"/>
              </a:rPr>
              <a:t> This suitable for average to above average swimmers.</a:t>
            </a:r>
          </a:p>
        </p:txBody>
      </p:sp>
      <p:pic>
        <p:nvPicPr>
          <p:cNvPr id="6146" name="Picture 2" descr="Frontiers | Assessment of water safety competencies: Benefits and caveats  of testing in open water">
            <a:extLst>
              <a:ext uri="{FF2B5EF4-FFF2-40B4-BE49-F238E27FC236}">
                <a16:creationId xmlns:a16="http://schemas.microsoft.com/office/drawing/2014/main" id="{2983AFA9-B45F-E17A-FF2A-8ED3BC032C6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t="8516" r="4" b="12914"/>
          <a:stretch/>
        </p:blipFill>
        <p:spPr bwMode="auto">
          <a:xfrm>
            <a:off x="4667250" y="1284350"/>
            <a:ext cx="4165050" cy="3264408"/>
          </a:xfrm>
          <a:prstGeom prst="rect">
            <a:avLst/>
          </a:prstGeom>
          <a:solidFill>
            <a:srgbClr val="FFFFFF"/>
          </a:solid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2"/>
                                        </p:tgtEl>
                                        <p:attrNameLst>
                                          <p:attrName>style.visibility</p:attrName>
                                        </p:attrNameLst>
                                      </p:cBhvr>
                                      <p:to>
                                        <p:strVal val="visible"/>
                                      </p:to>
                                    </p:set>
                                    <p:animEffect transition="in" filter="fade">
                                      <p:cBhvr>
                                        <p:cTn id="7" dur="1000"/>
                                        <p:tgtEl>
                                          <p:spTgt spid="9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Google Shape;98;p20"/>
          <p:cNvSpPr txBox="1">
            <a:spLocks noGrp="1"/>
          </p:cNvSpPr>
          <p:nvPr>
            <p:ph type="title"/>
          </p:nvPr>
        </p:nvSpPr>
        <p:spPr>
          <a:xfrm>
            <a:off x="311700" y="292850"/>
            <a:ext cx="8520600" cy="801000"/>
          </a:xfrm>
        </p:spPr>
        <p:txBody>
          <a:bodyPr spcFirstLastPara="1" wrap="square" lIns="91425" tIns="91425" rIns="91425" bIns="91425" anchor="ctr" anchorCtr="0">
            <a:normAutofit/>
          </a:bodyPr>
          <a:lstStyle/>
          <a:p>
            <a:pPr marL="0" lvl="0" indent="0" rtl="0">
              <a:lnSpc>
                <a:spcPct val="90000"/>
              </a:lnSpc>
              <a:spcBef>
                <a:spcPts val="0"/>
              </a:spcBef>
              <a:spcAft>
                <a:spcPts val="0"/>
              </a:spcAft>
              <a:buNone/>
            </a:pPr>
            <a:r>
              <a:rPr lang="en-AU" sz="4400"/>
              <a:t>Course 5 - Bronze medallion</a:t>
            </a:r>
          </a:p>
        </p:txBody>
      </p:sp>
      <p:pic>
        <p:nvPicPr>
          <p:cNvPr id="7172" name="Picture 4" descr="Congratulations to our latest Bronze Medallion members - Newport Surf Life  Saving Club">
            <a:extLst>
              <a:ext uri="{FF2B5EF4-FFF2-40B4-BE49-F238E27FC236}">
                <a16:creationId xmlns:a16="http://schemas.microsoft.com/office/drawing/2014/main" id="{90D8C25A-FE87-BCDB-212A-80D01F9A1C8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t="15298" r="-1" b="6325"/>
          <a:stretch/>
        </p:blipFill>
        <p:spPr bwMode="auto">
          <a:xfrm>
            <a:off x="524352" y="1656489"/>
            <a:ext cx="3377798" cy="2647390"/>
          </a:xfrm>
          <a:prstGeom prst="rect">
            <a:avLst/>
          </a:prstGeom>
          <a:solidFill>
            <a:srgbClr val="FFFFFF"/>
          </a:solidFill>
          <a:ln>
            <a:noFill/>
          </a:ln>
        </p:spPr>
      </p:pic>
      <p:sp>
        <p:nvSpPr>
          <p:cNvPr id="99" name="Google Shape;99;p20"/>
          <p:cNvSpPr txBox="1">
            <a:spLocks noGrp="1"/>
          </p:cNvSpPr>
          <p:nvPr>
            <p:ph type="body" idx="4294967295"/>
          </p:nvPr>
        </p:nvSpPr>
        <p:spPr>
          <a:xfrm>
            <a:off x="4019107" y="1252451"/>
            <a:ext cx="5018567" cy="3766115"/>
          </a:xfrm>
        </p:spPr>
        <p:txBody>
          <a:bodyPr spcFirstLastPara="1" lIns="91425" tIns="91425" rIns="91425" bIns="91425" anchor="t" anchorCtr="0">
            <a:normAutofit fontScale="85000" lnSpcReduction="20000"/>
          </a:bodyPr>
          <a:lstStyle/>
          <a:p>
            <a:pPr marL="0" lvl="0" indent="0" algn="ctr">
              <a:lnSpc>
                <a:spcPct val="105000"/>
              </a:lnSpc>
              <a:spcAft>
                <a:spcPts val="600"/>
              </a:spcAft>
              <a:buClr>
                <a:srgbClr val="000000"/>
              </a:buClr>
              <a:buFont typeface="Arial"/>
              <a:buNone/>
            </a:pPr>
            <a:r>
              <a:rPr lang="en-US" b="0" i="0" u="none" strike="noStrike" cap="none" dirty="0">
                <a:solidFill>
                  <a:schemeClr val="accent1"/>
                </a:solidFill>
                <a:latin typeface="Times New Roman" panose="02020603050405020304" pitchFamily="18" charset="0"/>
                <a:cs typeface="Times New Roman" panose="02020603050405020304" pitchFamily="18" charset="0"/>
              </a:rPr>
              <a:t>This is the </a:t>
            </a:r>
            <a:r>
              <a:rPr lang="en-US" b="0" i="1" u="none" strike="noStrike" cap="none" dirty="0">
                <a:solidFill>
                  <a:schemeClr val="accent1"/>
                </a:solidFill>
                <a:latin typeface="Times New Roman" panose="02020603050405020304" pitchFamily="18" charset="0"/>
                <a:cs typeface="Times New Roman" panose="02020603050405020304" pitchFamily="18" charset="0"/>
              </a:rPr>
              <a:t>highest lifesaving award offered</a:t>
            </a:r>
            <a:r>
              <a:rPr lang="en-US" b="0" i="0" u="none" strike="noStrike" cap="none" dirty="0">
                <a:solidFill>
                  <a:schemeClr val="accent1"/>
                </a:solidFill>
                <a:latin typeface="Times New Roman" panose="02020603050405020304" pitchFamily="18" charset="0"/>
                <a:cs typeface="Times New Roman" panose="02020603050405020304" pitchFamily="18" charset="0"/>
              </a:rPr>
              <a:t>; all students </a:t>
            </a:r>
            <a:r>
              <a:rPr lang="en-US" b="1" i="0" u="none" strike="noStrike" cap="none" dirty="0">
                <a:solidFill>
                  <a:schemeClr val="accent1"/>
                </a:solidFill>
                <a:latin typeface="Times New Roman" panose="02020603050405020304" pitchFamily="18" charset="0"/>
                <a:cs typeface="Times New Roman" panose="02020603050405020304" pitchFamily="18" charset="0"/>
              </a:rPr>
              <a:t>must be 14 </a:t>
            </a:r>
            <a:r>
              <a:rPr lang="en-US" b="0" i="0" u="none" strike="noStrike" cap="none" dirty="0">
                <a:solidFill>
                  <a:schemeClr val="accent1"/>
                </a:solidFill>
                <a:latin typeface="Times New Roman" panose="02020603050405020304" pitchFamily="18" charset="0"/>
                <a:cs typeface="Times New Roman" panose="02020603050405020304" pitchFamily="18" charset="0"/>
              </a:rPr>
              <a:t>to achieve this award. The course aims to develop a level of knowledge, judgement, technique and physical ability required to carry out safe water rescue. </a:t>
            </a:r>
          </a:p>
          <a:p>
            <a:pPr marL="0" lvl="0" indent="0" algn="ctr">
              <a:lnSpc>
                <a:spcPct val="105000"/>
              </a:lnSpc>
              <a:spcAft>
                <a:spcPts val="600"/>
              </a:spcAft>
              <a:buClr>
                <a:srgbClr val="000000"/>
              </a:buClr>
              <a:buFont typeface="Arial"/>
              <a:buNone/>
            </a:pPr>
            <a:r>
              <a:rPr lang="en-US" b="1" i="0" u="sng" strike="noStrike" cap="none" dirty="0">
                <a:solidFill>
                  <a:schemeClr val="accent1"/>
                </a:solidFill>
                <a:latin typeface="Times New Roman" panose="02020603050405020304" pitchFamily="18" charset="0"/>
                <a:cs typeface="Times New Roman" panose="02020603050405020304" pitchFamily="18" charset="0"/>
              </a:rPr>
              <a:t>Assessment includes </a:t>
            </a:r>
          </a:p>
          <a:p>
            <a:pPr marL="285750" lvl="0" indent="-285750" algn="ctr">
              <a:lnSpc>
                <a:spcPct val="105000"/>
              </a:lnSpc>
              <a:spcAft>
                <a:spcPts val="600"/>
              </a:spcAft>
              <a:buClr>
                <a:srgbClr val="000000"/>
              </a:buClr>
              <a:buFont typeface="Arial" panose="020B0604020202020204" pitchFamily="34" charset="0"/>
              <a:buChar char="•"/>
            </a:pPr>
            <a:r>
              <a:rPr lang="en-US" b="0" i="0" u="none" strike="noStrike" cap="none" dirty="0">
                <a:solidFill>
                  <a:schemeClr val="accent1"/>
                </a:solidFill>
                <a:latin typeface="Times New Roman" panose="02020603050405020304" pitchFamily="18" charset="0"/>
                <a:cs typeface="Times New Roman" panose="02020603050405020304" pitchFamily="18" charset="0"/>
              </a:rPr>
              <a:t>a written test</a:t>
            </a:r>
            <a:endParaRPr lang="en-US" dirty="0">
              <a:solidFill>
                <a:schemeClr val="accent1"/>
              </a:solidFill>
              <a:latin typeface="Times New Roman" panose="02020603050405020304" pitchFamily="18" charset="0"/>
              <a:cs typeface="Times New Roman" panose="02020603050405020304" pitchFamily="18" charset="0"/>
            </a:endParaRPr>
          </a:p>
          <a:p>
            <a:pPr marL="285750" lvl="0" indent="-285750" algn="ctr">
              <a:lnSpc>
                <a:spcPct val="105000"/>
              </a:lnSpc>
              <a:spcAft>
                <a:spcPts val="600"/>
              </a:spcAft>
              <a:buClr>
                <a:srgbClr val="000000"/>
              </a:buClr>
              <a:buFont typeface="Arial" panose="020B0604020202020204" pitchFamily="34" charset="0"/>
              <a:buChar char="•"/>
            </a:pPr>
            <a:r>
              <a:rPr lang="en-US" b="0" i="0" u="none" strike="noStrike" cap="none" dirty="0">
                <a:solidFill>
                  <a:schemeClr val="accent1"/>
                </a:solidFill>
                <a:latin typeface="Times New Roman" panose="02020603050405020304" pitchFamily="18" charset="0"/>
                <a:cs typeface="Times New Roman" panose="02020603050405020304" pitchFamily="18" charset="0"/>
              </a:rPr>
              <a:t>400m continuous swim using correct and efficient stroke techniques</a:t>
            </a:r>
            <a:endParaRPr lang="en-US" dirty="0">
              <a:solidFill>
                <a:schemeClr val="accent1"/>
              </a:solidFill>
              <a:latin typeface="Times New Roman" panose="02020603050405020304" pitchFamily="18" charset="0"/>
              <a:cs typeface="Times New Roman" panose="02020603050405020304" pitchFamily="18" charset="0"/>
            </a:endParaRPr>
          </a:p>
          <a:p>
            <a:pPr marL="285750" lvl="0" indent="-285750" algn="ctr">
              <a:lnSpc>
                <a:spcPct val="105000"/>
              </a:lnSpc>
              <a:spcAft>
                <a:spcPts val="600"/>
              </a:spcAft>
              <a:buClr>
                <a:srgbClr val="000000"/>
              </a:buClr>
              <a:buFont typeface="Arial" panose="020B0604020202020204" pitchFamily="34" charset="0"/>
              <a:buChar char="•"/>
            </a:pPr>
            <a:r>
              <a:rPr lang="en-US" b="0" i="0" u="none" strike="noStrike" cap="none" dirty="0">
                <a:solidFill>
                  <a:schemeClr val="accent1"/>
                </a:solidFill>
                <a:latin typeface="Times New Roman" panose="02020603050405020304" pitchFamily="18" charset="0"/>
                <a:cs typeface="Times New Roman" panose="02020603050405020304" pitchFamily="18" charset="0"/>
              </a:rPr>
              <a:t>6 different rescue techniques (including defensive techniques and spinal rescue)</a:t>
            </a:r>
          </a:p>
          <a:p>
            <a:pPr marL="285750" lvl="0" indent="-285750" algn="ctr">
              <a:lnSpc>
                <a:spcPct val="105000"/>
              </a:lnSpc>
              <a:spcAft>
                <a:spcPts val="600"/>
              </a:spcAft>
              <a:buClr>
                <a:srgbClr val="000000"/>
              </a:buClr>
              <a:buFont typeface="Arial" panose="020B0604020202020204" pitchFamily="34" charset="0"/>
              <a:buChar char="•"/>
            </a:pPr>
            <a:r>
              <a:rPr lang="en-US" b="0" i="0" u="none" strike="noStrike" cap="none" dirty="0">
                <a:solidFill>
                  <a:schemeClr val="accent1"/>
                </a:solidFill>
                <a:latin typeface="Times New Roman" panose="02020603050405020304" pitchFamily="18" charset="0"/>
                <a:cs typeface="Times New Roman" panose="02020603050405020304" pitchFamily="18" charset="0"/>
              </a:rPr>
              <a:t>search and rescue, </a:t>
            </a:r>
          </a:p>
          <a:p>
            <a:pPr marL="285750" lvl="0" indent="-285750" algn="ctr">
              <a:lnSpc>
                <a:spcPct val="105000"/>
              </a:lnSpc>
              <a:spcAft>
                <a:spcPts val="600"/>
              </a:spcAft>
              <a:buClr>
                <a:srgbClr val="000000"/>
              </a:buClr>
              <a:buFont typeface="Arial" panose="020B0604020202020204" pitchFamily="34" charset="0"/>
              <a:buChar char="•"/>
            </a:pPr>
            <a:r>
              <a:rPr lang="en-US" b="0" i="0" u="none" strike="noStrike" cap="none" dirty="0">
                <a:solidFill>
                  <a:schemeClr val="accent1"/>
                </a:solidFill>
                <a:latin typeface="Times New Roman" panose="02020603050405020304" pitchFamily="18" charset="0"/>
                <a:cs typeface="Times New Roman" panose="02020603050405020304" pitchFamily="18" charset="0"/>
              </a:rPr>
              <a:t>a timed tow</a:t>
            </a:r>
          </a:p>
          <a:p>
            <a:pPr marL="285750" lvl="0" indent="-285750" algn="ctr">
              <a:lnSpc>
                <a:spcPct val="105000"/>
              </a:lnSpc>
              <a:spcAft>
                <a:spcPts val="600"/>
              </a:spcAft>
              <a:buClr>
                <a:srgbClr val="000000"/>
              </a:buClr>
              <a:buFont typeface="Arial" panose="020B0604020202020204" pitchFamily="34" charset="0"/>
              <a:buChar char="•"/>
            </a:pPr>
            <a:r>
              <a:rPr lang="en-US" b="0" i="0" u="none" strike="noStrike" cap="none" dirty="0">
                <a:solidFill>
                  <a:schemeClr val="accent1"/>
                </a:solidFill>
                <a:latin typeface="Times New Roman" panose="02020603050405020304" pitchFamily="18" charset="0"/>
                <a:cs typeface="Times New Roman" panose="02020603050405020304" pitchFamily="18" charset="0"/>
              </a:rPr>
              <a:t>survival and rescue components. </a:t>
            </a:r>
          </a:p>
          <a:p>
            <a:pPr marL="0" lvl="0" indent="0" algn="ctr">
              <a:lnSpc>
                <a:spcPct val="105000"/>
              </a:lnSpc>
              <a:spcAft>
                <a:spcPts val="600"/>
              </a:spcAft>
              <a:buClr>
                <a:srgbClr val="000000"/>
              </a:buClr>
              <a:buNone/>
            </a:pPr>
            <a:r>
              <a:rPr lang="en-US" b="1" i="0" u="none" strike="noStrike" cap="none" dirty="0">
                <a:solidFill>
                  <a:srgbClr val="FF0000"/>
                </a:solidFill>
                <a:latin typeface="Times New Roman" panose="02020603050405020304" pitchFamily="18" charset="0"/>
                <a:cs typeface="Times New Roman" panose="02020603050405020304" pitchFamily="18" charset="0"/>
              </a:rPr>
              <a:t>This is suitable for advanced swimmers only.</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Google Shape;104;p21"/>
          <p:cNvSpPr txBox="1">
            <a:spLocks noGrp="1"/>
          </p:cNvSpPr>
          <p:nvPr>
            <p:ph type="title"/>
          </p:nvPr>
        </p:nvSpPr>
        <p:spPr>
          <a:xfrm>
            <a:off x="1598077" y="443780"/>
            <a:ext cx="5947845" cy="4255940"/>
          </a:xfrm>
        </p:spPr>
        <p:txBody>
          <a:bodyPr spcFirstLastPara="1" wrap="square" lIns="91425" tIns="91425" rIns="91425" bIns="91425" anchor="ctr" anchorCtr="0">
            <a:normAutofit fontScale="90000"/>
          </a:bodyPr>
          <a:lstStyle/>
          <a:p>
            <a:pPr marL="0" lvl="0" indent="0" rtl="0">
              <a:lnSpc>
                <a:spcPct val="90000"/>
              </a:lnSpc>
              <a:spcBef>
                <a:spcPts val="0"/>
              </a:spcBef>
              <a:spcAft>
                <a:spcPts val="1200"/>
              </a:spcAft>
              <a:buNone/>
            </a:pPr>
            <a:r>
              <a:rPr lang="en-AU" sz="3700" dirty="0">
                <a:latin typeface="Times New Roman" panose="02020603050405020304" pitchFamily="18" charset="0"/>
                <a:cs typeface="Times New Roman" panose="02020603050405020304" pitchFamily="18" charset="0"/>
              </a:rPr>
              <a:t>Please discuss these options with your parents to ensure you select the course that best suits your needs and abilities.</a:t>
            </a:r>
            <a:br>
              <a:rPr lang="en-AU" sz="3700" dirty="0">
                <a:latin typeface="Times New Roman" panose="02020603050405020304" pitchFamily="18" charset="0"/>
                <a:cs typeface="Times New Roman" panose="02020603050405020304" pitchFamily="18" charset="0"/>
              </a:rPr>
            </a:br>
            <a:br>
              <a:rPr lang="en-AU" sz="3700" dirty="0">
                <a:latin typeface="Times New Roman" panose="02020603050405020304" pitchFamily="18" charset="0"/>
                <a:cs typeface="Times New Roman" panose="02020603050405020304" pitchFamily="18" charset="0"/>
              </a:rPr>
            </a:br>
            <a:r>
              <a:rPr lang="en-AU" sz="3700" dirty="0">
                <a:latin typeface="Times New Roman" panose="02020603050405020304" pitchFamily="18" charset="0"/>
                <a:cs typeface="Times New Roman" panose="02020603050405020304" pitchFamily="18" charset="0"/>
              </a:rPr>
              <a:t>If you have any further questions please speak to your PE Teacher, Mrs Flowers, Miss Zappala or Miss Berios</a:t>
            </a:r>
          </a:p>
        </p:txBody>
      </p:sp>
    </p:spTree>
  </p:cSld>
  <p:clrMapOvr>
    <a:masterClrMapping/>
  </p:clrMapOvr>
</p:sld>
</file>

<file path=ppt/theme/theme1.xml><?xml version="1.0" encoding="utf-8"?>
<a:theme xmlns:a="http://schemas.openxmlformats.org/drawingml/2006/main" name="Beach Day">
  <a:themeElements>
    <a:clrScheme name="Beach Day">
      <a:dk1>
        <a:srgbClr val="00FDC8"/>
      </a:dk1>
      <a:lt1>
        <a:srgbClr val="FFFFFF"/>
      </a:lt1>
      <a:dk2>
        <a:srgbClr val="666666"/>
      </a:dk2>
      <a:lt2>
        <a:srgbClr val="EEEEEE"/>
      </a:lt2>
      <a:accent1>
        <a:srgbClr val="212121"/>
      </a:accent1>
      <a:accent2>
        <a:srgbClr val="455A64"/>
      </a:accent2>
      <a:accent3>
        <a:srgbClr val="78909C"/>
      </a:accent3>
      <a:accent4>
        <a:srgbClr val="7C7CE0"/>
      </a:accent4>
      <a:accent5>
        <a:srgbClr val="DB4437"/>
      </a:accent5>
      <a:accent6>
        <a:srgbClr val="F6CD4C"/>
      </a:accent6>
      <a:hlink>
        <a:srgbClr val="DB4437"/>
      </a:hlink>
      <a:folHlink>
        <a:srgbClr val="DB443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e4a4d088-d888-4877-a291-bacad8ae2811" xsi:nil="true"/>
    <lcf76f155ced4ddcb4097134ff3c332f xmlns="522abff0-b689-4868-a15e-9b683cccc660">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DCC3DE559A79CC4D8E237AF8672C1F39" ma:contentTypeVersion="17" ma:contentTypeDescription="Create a new document." ma:contentTypeScope="" ma:versionID="2687cf28ba5b0a14e5c51ae403e45184">
  <xsd:schema xmlns:xsd="http://www.w3.org/2001/XMLSchema" xmlns:xs="http://www.w3.org/2001/XMLSchema" xmlns:p="http://schemas.microsoft.com/office/2006/metadata/properties" xmlns:ns2="522abff0-b689-4868-a15e-9b683cccc660" xmlns:ns3="4dc156dc-9108-4d23-9bd8-a0b71eab56b8" xmlns:ns4="e4a4d088-d888-4877-a291-bacad8ae2811" targetNamespace="http://schemas.microsoft.com/office/2006/metadata/properties" ma:root="true" ma:fieldsID="a5cb83cdc5b9792b16884388c4d7f0b1" ns2:_="" ns3:_="" ns4:_="">
    <xsd:import namespace="522abff0-b689-4868-a15e-9b683cccc660"/>
    <xsd:import namespace="4dc156dc-9108-4d23-9bd8-a0b71eab56b8"/>
    <xsd:import namespace="e4a4d088-d888-4877-a291-bacad8ae2811"/>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ServiceAutoKeyPoints" minOccurs="0"/>
                <xsd:element ref="ns2:MediaServiceKeyPoints" minOccurs="0"/>
                <xsd:element ref="ns2:MediaLengthInSeconds" minOccurs="0"/>
                <xsd:element ref="ns2:lcf76f155ced4ddcb4097134ff3c332f" minOccurs="0"/>
                <xsd:element ref="ns4: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22abff0-b689-4868-a15e-9b683cccc66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51f47cd6-212f-4ea2-b6af-f1d1e47bdbaf"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dc156dc-9108-4d23-9bd8-a0b71eab56b8"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e4a4d088-d888-4877-a291-bacad8ae2811"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c96a5367-0d4a-44b3-baed-90d61cee5695}" ma:internalName="TaxCatchAll" ma:showField="CatchAllData" ma:web="e4a4d088-d888-4877-a291-bacad8ae281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ABF0FF1-E8F6-46E3-B9F4-740B8EAE487B}">
  <ds:schemaRefs>
    <ds:schemaRef ds:uri="522abff0-b689-4868-a15e-9b683cccc660"/>
    <ds:schemaRef ds:uri="e4a4d088-d888-4877-a291-bacad8ae2811"/>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5920D577-8CF8-435E-9897-4BF54E17ECB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22abff0-b689-4868-a15e-9b683cccc660"/>
    <ds:schemaRef ds:uri="4dc156dc-9108-4d23-9bd8-a0b71eab56b8"/>
    <ds:schemaRef ds:uri="e4a4d088-d888-4877-a291-bacad8ae281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3CD67B9-AA7A-443A-A103-5E7B7768325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131</TotalTime>
  <Words>609</Words>
  <Application>Microsoft Office PowerPoint</Application>
  <PresentationFormat>On-screen Show (16:9)</PresentationFormat>
  <Paragraphs>54</Paragraphs>
  <Slides>9</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Amatic SC</vt:lpstr>
      <vt:lpstr>Times New Roman</vt:lpstr>
      <vt:lpstr>Arial</vt:lpstr>
      <vt:lpstr>Source Code Pro</vt:lpstr>
      <vt:lpstr>Beach Day</vt:lpstr>
      <vt:lpstr>Lifesaving 2024</vt:lpstr>
      <vt:lpstr>SWIM SCHOOL - WHAT IS IT?</vt:lpstr>
      <vt:lpstr>Course 1 - WATER AWARENESS</vt:lpstr>
      <vt:lpstr>Course 2 - Water Sense</vt:lpstr>
      <vt:lpstr>Water sense - skills</vt:lpstr>
      <vt:lpstr>Course 3 - Junior swim and survive</vt:lpstr>
      <vt:lpstr>Course 4 - Senior swim and survive</vt:lpstr>
      <vt:lpstr>Course 5 - Bronze medallion</vt:lpstr>
      <vt:lpstr>Please discuss these options with your parents to ensure you select the course that best suits your needs and abilities.  If you have any further questions please speak to your PE Teacher, Mrs Flowers, Miss Zappala or Miss Berios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Lifesaving 2022</dc:title>
  <dc:creator>Angus Woods</dc:creator>
  <cp:lastModifiedBy>Rowena Flowers</cp:lastModifiedBy>
  <cp:revision>7</cp:revision>
  <dcterms:modified xsi:type="dcterms:W3CDTF">2024-08-11T22:47:29Z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0x010100DCC3DE559A79CC4D8E237AF8672C1F39</vt:lpwstr>
  </property>
  <property fmtid="{D5CDD505-2E9C-101B-9397-08002B2CF9AE}" pid="3" name="MediaServiceImageTags">
    <vt:lpwstr/>
  </property>
  <property fmtid="{D5CDD505-2E9C-101B-9397-08002B2CF9AE}" pid="4" name="MSIP_Label_b603dfd7-d93a-4381-a340-2995d8282205_Enabled">
    <vt:lpwstr>true</vt:lpwstr>
  </property>
  <property fmtid="{D5CDD505-2E9C-101B-9397-08002B2CF9AE}" pid="5" name="MSIP_Label_b603dfd7-d93a-4381-a340-2995d8282205_SetDate">
    <vt:lpwstr>2024-07-30T00:24:03Z</vt:lpwstr>
  </property>
  <property fmtid="{D5CDD505-2E9C-101B-9397-08002B2CF9AE}" pid="6" name="MSIP_Label_b603dfd7-d93a-4381-a340-2995d8282205_Method">
    <vt:lpwstr>Standard</vt:lpwstr>
  </property>
  <property fmtid="{D5CDD505-2E9C-101B-9397-08002B2CF9AE}" pid="7" name="MSIP_Label_b603dfd7-d93a-4381-a340-2995d8282205_Name">
    <vt:lpwstr>OFFICIAL</vt:lpwstr>
  </property>
  <property fmtid="{D5CDD505-2E9C-101B-9397-08002B2CF9AE}" pid="8" name="MSIP_Label_b603dfd7-d93a-4381-a340-2995d8282205_SiteId">
    <vt:lpwstr>05a0e69a-418a-47c1-9c25-9387261bf991</vt:lpwstr>
  </property>
  <property fmtid="{D5CDD505-2E9C-101B-9397-08002B2CF9AE}" pid="9" name="MSIP_Label_b603dfd7-d93a-4381-a340-2995d8282205_ActionId">
    <vt:lpwstr>3ae5d253-cf24-4ca2-8c82-73dc394cf115</vt:lpwstr>
  </property>
  <property fmtid="{D5CDD505-2E9C-101B-9397-08002B2CF9AE}" pid="10" name="MSIP_Label_b603dfd7-d93a-4381-a340-2995d8282205_ContentBits">
    <vt:lpwstr>0</vt:lpwstr>
  </property>
</Properties>
</file>