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1.jpg"/><Relationship Id="rId7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0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8.jpg"/><Relationship Id="rId5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9.jp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famille Jenner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                      By Natalie and Hash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74" y="97225"/>
            <a:ext cx="1917225" cy="273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900" y="97225"/>
            <a:ext cx="1845618" cy="27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774" y="2834125"/>
            <a:ext cx="2241424" cy="22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6">
            <a:alphaModFix/>
          </a:blip>
          <a:srcRect b="0" l="13810" r="12611" t="0"/>
          <a:stretch/>
        </p:blipFill>
        <p:spPr>
          <a:xfrm>
            <a:off x="6009075" y="2834125"/>
            <a:ext cx="3003455" cy="22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Dans la famille Jenner il y a quatre personnes: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625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le père</a:t>
            </a:r>
          </a:p>
          <a:p>
            <a:pPr indent="-4064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la mère </a:t>
            </a:r>
          </a:p>
          <a:p>
            <a:pPr indent="-4064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la soeur ainèe</a:t>
            </a:r>
          </a:p>
          <a:p>
            <a:pPr indent="-4064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la soeur cadette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jenner family now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9375" y="2923325"/>
            <a:ext cx="2220174" cy="2220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kris and kendall and kylie jenner"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674" y="1017725"/>
            <a:ext cx="2474075" cy="2453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kris and kendall and kylie jenner"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9799" y="1017725"/>
            <a:ext cx="2699750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itlyn and kendall and kylie jenner" id="70" name="Shape 70"/>
          <p:cNvPicPr preferRelativeResize="0"/>
          <p:nvPr/>
        </p:nvPicPr>
        <p:blipFill rotWithShape="1">
          <a:blip r:embed="rId6">
            <a:alphaModFix/>
          </a:blip>
          <a:srcRect b="38596" l="0" r="0" t="5829"/>
          <a:stretch/>
        </p:blipFill>
        <p:spPr>
          <a:xfrm>
            <a:off x="4154350" y="2923324"/>
            <a:ext cx="2474074" cy="2220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jenner family young" id="71" name="Shape 71"/>
          <p:cNvPicPr preferRelativeResize="0"/>
          <p:nvPr/>
        </p:nvPicPr>
        <p:blipFill rotWithShape="1">
          <a:blip r:embed="rId7">
            <a:alphaModFix/>
          </a:blip>
          <a:srcRect b="33603" l="0" r="0" t="0"/>
          <a:stretch/>
        </p:blipFill>
        <p:spPr>
          <a:xfrm>
            <a:off x="771475" y="3528999"/>
            <a:ext cx="2901200" cy="15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Caitlyn/Bruce Jenner (le Père) 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Voici le père.</a:t>
            </a:r>
            <a:r>
              <a:rPr lang="en" sz="2400">
                <a:solidFill>
                  <a:srgbClr val="F3F3F3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Il s’appelle Caitlyn (Bruce) Jenner.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Il a soixante sept ans.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Il est sportif.</a:t>
            </a:r>
          </a:p>
        </p:txBody>
      </p:sp>
      <p:pic>
        <p:nvPicPr>
          <p:cNvPr descr="Image result for caitlyn jenner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3300"/>
            <a:ext cx="4495274" cy="299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    Kristen Jenner (la Mére) 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Voici la mère.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Elle s’appelle Kristen Jenner.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Elle a soixante et un ans.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Elle est une vedette de l'émission de télé réalité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ge result for kris jenner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00925" cy="3664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kris jenner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81037" y="3019950"/>
            <a:ext cx="4043025" cy="2123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kris jenner young"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9100" y="1424950"/>
            <a:ext cx="3193288" cy="212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Kendall Jenner (la soeur ainèe)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Voici la soeur ainèe.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Elle s’appelle Kendall Jenner.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Elle a vingt et un ans.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Elle est sensible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kendall jenner victoria's secret 2017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6000" y="1017722"/>
            <a:ext cx="2269999" cy="226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kendall jenner dress"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7150"/>
            <a:ext cx="1422499" cy="2360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kendall jenner"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200" y="2147299"/>
            <a:ext cx="1904900" cy="26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Kylie Jenner (la soeur cadette)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Voici la soeur cadette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Elle s’appelle Kylie Jenner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Elle a dix-neuf ans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Elle est une femme d’affaire</a:t>
            </a:r>
          </a:p>
        </p:txBody>
      </p:sp>
      <p:pic>
        <p:nvPicPr>
          <p:cNvPr descr="Image result for Kylie Jenner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62" y="2140657"/>
            <a:ext cx="1908999" cy="2911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kylie jenner"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2125" y="1477841"/>
            <a:ext cx="1842075" cy="2765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kylie jenner young"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825" y="260575"/>
            <a:ext cx="1842074" cy="184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