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7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ea42db82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ea42db82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fed2f0e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5fed2f0e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fed2f0ec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fed2f0ec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fed2f0ec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fed2f0ec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66fc0278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766fc0278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60b343054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60b343054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66fc027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766fc027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60b343054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60b343054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" name="Google Shape;3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05200" y="1473900"/>
            <a:ext cx="6276850" cy="353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わたしたちのまち- Cherrybrook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By Brendan, Subhash &amp; Anson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 b="1"/>
              <a:t>せつめい of Cherrybrook</a:t>
            </a:r>
            <a:endParaRPr sz="3520" b="1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3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000" b="1">
                <a:solidFill>
                  <a:schemeClr val="dk1"/>
                </a:solidFill>
              </a:rPr>
              <a:t>Cherrybrook は ふるくて しずかな まちです。ゆうめいな greenway こうえん があります。そして あたらしいみせが あります。おもしろい えきがあります。にぎやかなおまつり があります。</a:t>
            </a:r>
            <a:endParaRPr sz="3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0300" y="-743375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ランドマーク: Cherrybrook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500" b="1">
                <a:solidFill>
                  <a:schemeClr val="dk1"/>
                </a:solidFill>
              </a:rPr>
              <a:t>Cherrybrook にみせがあります。みせはおもしろいです。みせはたくさんがあります。</a:t>
            </a:r>
            <a:endParaRPr sz="2500" b="1">
              <a:solidFill>
                <a:schemeClr val="dk1"/>
              </a:solidFill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920" b="1"/>
              <a:t>みせ</a:t>
            </a:r>
            <a:endParaRPr sz="2920" b="1"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0950" y="2027025"/>
            <a:ext cx="4442550" cy="292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73" y="2027025"/>
            <a:ext cx="4381575" cy="292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300" b="1"/>
              <a:t>Cherrybrookに大きいえきがあります。えきはあたらしいです。</a:t>
            </a:r>
            <a:endParaRPr sz="2300" b="1"/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えき</a:t>
            </a:r>
            <a:endParaRPr b="1"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675" y="1605725"/>
            <a:ext cx="6079150" cy="353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300" b="1"/>
              <a:t>Cherrybrookに大きいこうえんがあります。こうえんはうつくしいです。</a:t>
            </a:r>
            <a:endParaRPr sz="2300" b="1"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こうえん</a:t>
            </a:r>
            <a:endParaRPr b="1"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6563" y="1744375"/>
            <a:ext cx="5830874" cy="327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0091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 b="1"/>
              <a:t>Cherrybrookにおまつりがあります。たのしくておもしろいおまつりがあります。</a:t>
            </a:r>
            <a:endParaRPr sz="2600" b="1"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36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920" b="1"/>
              <a:t>おまつり</a:t>
            </a:r>
            <a:endParaRPr sz="2920" b="1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763" y="2152850"/>
            <a:ext cx="4120475" cy="29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260300" cy="10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720" b="1"/>
              <a:t>Local Products - おみやげ</a:t>
            </a:r>
            <a:endParaRPr sz="3720" b="1"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599175"/>
            <a:ext cx="4177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600">
                <a:solidFill>
                  <a:srgbClr val="111111"/>
                </a:solidFill>
              </a:rPr>
              <a:t>Cherrybrookにジュエリーがあります。ジュエリー はとてもうつくしいです。</a:t>
            </a:r>
            <a:endParaRPr sz="3600">
              <a:solidFill>
                <a:srgbClr val="111111"/>
              </a:solidFill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6725" y="113275"/>
            <a:ext cx="3929500" cy="475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2262" y="848600"/>
            <a:ext cx="3599475" cy="34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E5AC7A9A46354DB177FD04A9BC5996" ma:contentTypeVersion="17" ma:contentTypeDescription="Create a new document." ma:contentTypeScope="" ma:versionID="4c2c62567ed8c97a0e163a6f23da8261">
  <xsd:schema xmlns:xsd="http://www.w3.org/2001/XMLSchema" xmlns:xs="http://www.w3.org/2001/XMLSchema" xmlns:p="http://schemas.microsoft.com/office/2006/metadata/properties" xmlns:ns2="029b32cd-5141-4b4c-99f6-ad07d7cde5e2" xmlns:ns3="594163ad-0b70-4c8c-809b-4b11f5844697" xmlns:ns4="e4a4d088-d888-4877-a291-bacad8ae2811" targetNamespace="http://schemas.microsoft.com/office/2006/metadata/properties" ma:root="true" ma:fieldsID="6f380b7199ffdc3495dacd680c461993" ns2:_="" ns3:_="" ns4:_="">
    <xsd:import namespace="029b32cd-5141-4b4c-99f6-ad07d7cde5e2"/>
    <xsd:import namespace="594163ad-0b70-4c8c-809b-4b11f5844697"/>
    <xsd:import namespace="e4a4d088-d888-4877-a291-bacad8ae28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b32cd-5141-4b4c-99f6-ad07d7cde5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1f47cd6-212f-4ea2-b6af-f1d1e47bd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163ad-0b70-4c8c-809b-4b11f584469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4d088-d888-4877-a291-bacad8ae281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96a5367-0d4a-44b3-baed-90d61cee5695}" ma:internalName="TaxCatchAll" ma:showField="CatchAllData" ma:web="e4a4d088-d888-4877-a291-bacad8ae28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a4d088-d888-4877-a291-bacad8ae2811" xsi:nil="true"/>
    <lcf76f155ced4ddcb4097134ff3c332f xmlns="029b32cd-5141-4b4c-99f6-ad07d7cde5e2">
      <Terms xmlns="http://schemas.microsoft.com/office/infopath/2007/PartnerControls"/>
    </lcf76f155ced4ddcb4097134ff3c332f>
    <SharedWithUsers xmlns="594163ad-0b70-4c8c-809b-4b11f5844697">
      <UserInfo>
        <DisplayName>Verity Smith</DisplayName>
        <AccountId>11</AccountId>
        <AccountType/>
      </UserInfo>
      <UserInfo>
        <DisplayName>Masami Arkins</DisplayName>
        <AccountId>74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1567ECD-C78E-4C22-AEFC-83ACA546F1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A69151-4281-4593-BA05-F0B60024A4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9b32cd-5141-4b4c-99f6-ad07d7cde5e2"/>
    <ds:schemaRef ds:uri="594163ad-0b70-4c8c-809b-4b11f5844697"/>
    <ds:schemaRef ds:uri="e4a4d088-d888-4877-a291-bacad8ae28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EDAAB1-4F52-4966-944A-D64B7304A50A}">
  <ds:schemaRefs>
    <ds:schemaRef ds:uri="http://schemas.microsoft.com/office/2006/documentManagement/types"/>
    <ds:schemaRef ds:uri="http://purl.org/dc/elements/1.1/"/>
    <ds:schemaRef ds:uri="http://purl.org/dc/dcmitype/"/>
    <ds:schemaRef ds:uri="e4a4d088-d888-4877-a291-bacad8ae2811"/>
    <ds:schemaRef ds:uri="http://purl.org/dc/terms/"/>
    <ds:schemaRef ds:uri="http://schemas.openxmlformats.org/package/2006/metadata/core-properties"/>
    <ds:schemaRef ds:uri="http://www.w3.org/XML/1998/namespace"/>
    <ds:schemaRef ds:uri="594163ad-0b70-4c8c-809b-4b11f5844697"/>
    <ds:schemaRef ds:uri="http://schemas.microsoft.com/office/infopath/2007/PartnerControls"/>
    <ds:schemaRef ds:uri="029b32cd-5141-4b4c-99f6-ad07d7cde5e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On-screen Show (16:9)</PresentationFormat>
  <Paragraphs>15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 Light</vt:lpstr>
      <vt:lpstr>わたしたちのまち- Cherrybrook</vt:lpstr>
      <vt:lpstr>せつめい of Cherrybrook</vt:lpstr>
      <vt:lpstr>ランドマーク: Cherrybrook</vt:lpstr>
      <vt:lpstr>みせ</vt:lpstr>
      <vt:lpstr>えき</vt:lpstr>
      <vt:lpstr>こうえん</vt:lpstr>
      <vt:lpstr>おまつり</vt:lpstr>
      <vt:lpstr>Local Products - おみやげ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わたしたちのまち- Cherrybrook</dc:title>
  <dc:creator>Masami Arkins</dc:creator>
  <cp:lastModifiedBy>Masami Arkins</cp:lastModifiedBy>
  <cp:revision>3</cp:revision>
  <dcterms:modified xsi:type="dcterms:W3CDTF">2023-08-31T02:17:00Z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0x01010084E5AC7A9A46354DB177FD04A9BC5996</vt:lpwstr>
  </property>
  <property fmtid="{D5CDD505-2E9C-101B-9397-08002B2CF9AE}" pid="3" name="MediaServiceImageTags">
    <vt:lpwstr/>
  </property>
</Properties>
</file>